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3" r:id="rId1"/>
  </p:sldMasterIdLst>
  <p:sldIdLst>
    <p:sldId id="256" r:id="rId2"/>
    <p:sldId id="257" r:id="rId3"/>
    <p:sldId id="259" r:id="rId4"/>
    <p:sldId id="258" r:id="rId5"/>
    <p:sldId id="260" r:id="rId6"/>
    <p:sldId id="261" r:id="rId7"/>
    <p:sldId id="262" r:id="rId8"/>
    <p:sldId id="263" r:id="rId9"/>
    <p:sldId id="264" r:id="rId10"/>
    <p:sldId id="265" r:id="rId11"/>
    <p:sldId id="266" r:id="rId12"/>
    <p:sldId id="267" r:id="rId13"/>
    <p:sldId id="270" r:id="rId14"/>
    <p:sldId id="268" r:id="rId15"/>
    <p:sldId id="269"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80" autoAdjust="0"/>
    <p:restoredTop sz="94660"/>
  </p:normalViewPr>
  <p:slideViewPr>
    <p:cSldViewPr snapToGrid="0">
      <p:cViewPr varScale="1">
        <p:scale>
          <a:sx n="96" d="100"/>
          <a:sy n="96" d="100"/>
        </p:scale>
        <p:origin x="86" y="125"/>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DE1A06-8754-4870-9E44-E39BADAD984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527F020-BBC3-49BB-91C2-5B2CBD64B3C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67C0C22-EBDA-4130-87AE-CB28BC19B077}"/>
              </a:ext>
            </a:extLst>
          </p:cNvPr>
          <p:cNvSpPr>
            <a:spLocks noGrp="1"/>
          </p:cNvSpPr>
          <p:nvPr>
            <p:ph type="dt" sz="half" idx="10"/>
          </p:nvPr>
        </p:nvSpPr>
        <p:spPr/>
        <p:txBody>
          <a:bodyPr/>
          <a:lstStyle/>
          <a:p>
            <a:fld id="{82EDB8D0-98ED-4B86-9D5F-E61ADC70144D}" type="datetimeFigureOut">
              <a:rPr lang="en-US" smtClean="0"/>
              <a:t>3/10/2023</a:t>
            </a:fld>
            <a:endParaRPr lang="en-US" dirty="0"/>
          </a:p>
        </p:txBody>
      </p:sp>
      <p:sp>
        <p:nvSpPr>
          <p:cNvPr id="5" name="Footer Placeholder 4">
            <a:extLst>
              <a:ext uri="{FF2B5EF4-FFF2-40B4-BE49-F238E27FC236}">
                <a16:creationId xmlns:a16="http://schemas.microsoft.com/office/drawing/2014/main" id="{E2A419A8-07CA-4A4C-AEC2-C40D4D50AF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FA7B86-E610-42EA-B4DC-C2F447785273}"/>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7" name="Freeform: Shape 6">
            <a:extLst>
              <a:ext uri="{FF2B5EF4-FFF2-40B4-BE49-F238E27FC236}">
                <a16:creationId xmlns:a16="http://schemas.microsoft.com/office/drawing/2014/main" id="{8A7BA06D-B3FF-4E91-8639-B4569AE3AA23}"/>
              </a:ext>
            </a:extLst>
          </p:cNvPr>
          <p:cNvSpPr/>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Arc 7">
            <a:extLst>
              <a:ext uri="{FF2B5EF4-FFF2-40B4-BE49-F238E27FC236}">
                <a16:creationId xmlns:a16="http://schemas.microsoft.com/office/drawing/2014/main" id="{2B30C86D-5A07-48BC-9C9D-6F9A2DB1E9E1}"/>
              </a:ext>
            </a:extLst>
          </p:cNvPr>
          <p:cNvSpPr/>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049221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F6E5D1-6D19-4E7F-9B4E-42326B7716F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AD2A06C-F91A-4ADC-9CD2-61F0A4D7EE1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643AA9A-2280-4F63-8B3D-20742AE6901F}"/>
              </a:ext>
            </a:extLst>
          </p:cNvPr>
          <p:cNvSpPr>
            <a:spLocks noGrp="1"/>
          </p:cNvSpPr>
          <p:nvPr>
            <p:ph type="dt" sz="half" idx="10"/>
          </p:nvPr>
        </p:nvSpPr>
        <p:spPr/>
        <p:txBody>
          <a:bodyPr/>
          <a:lstStyle/>
          <a:p>
            <a:fld id="{82EDB8D0-98ED-4B86-9D5F-E61ADC70144D}" type="datetimeFigureOut">
              <a:rPr lang="en-US" smtClean="0"/>
              <a:t>3/10/2023</a:t>
            </a:fld>
            <a:endParaRPr lang="en-US"/>
          </a:p>
        </p:txBody>
      </p:sp>
      <p:sp>
        <p:nvSpPr>
          <p:cNvPr id="5" name="Footer Placeholder 4">
            <a:extLst>
              <a:ext uri="{FF2B5EF4-FFF2-40B4-BE49-F238E27FC236}">
                <a16:creationId xmlns:a16="http://schemas.microsoft.com/office/drawing/2014/main" id="{E40D986B-E58E-43B6-8A80-FFA9D8F748F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140D36-2E71-4F27-967F-7A3E4C6EE197}"/>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7" name="Freeform: Shape 6">
            <a:extLst>
              <a:ext uri="{FF2B5EF4-FFF2-40B4-BE49-F238E27FC236}">
                <a16:creationId xmlns:a16="http://schemas.microsoft.com/office/drawing/2014/main" id="{C1609904-5327-4D2C-A445-B270A00F3B5F}"/>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Freeform: Shape 7">
            <a:extLst>
              <a:ext uri="{FF2B5EF4-FFF2-40B4-BE49-F238E27FC236}">
                <a16:creationId xmlns:a16="http://schemas.microsoft.com/office/drawing/2014/main" id="{30FC7BEC-08C5-4D95-9C84-B48BC8AD1C94}"/>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562020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81FEA3D-0C7F-45CD-B6A0-942F707B363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E8B8A12-BCE6-4D03-A637-1DEC8924BEF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749755-9FF4-428A-AEB7-1A6477466741}"/>
              </a:ext>
            </a:extLst>
          </p:cNvPr>
          <p:cNvSpPr>
            <a:spLocks noGrp="1"/>
          </p:cNvSpPr>
          <p:nvPr>
            <p:ph type="dt" sz="half" idx="10"/>
          </p:nvPr>
        </p:nvSpPr>
        <p:spPr/>
        <p:txBody>
          <a:bodyPr/>
          <a:lstStyle/>
          <a:p>
            <a:fld id="{82EDB8D0-98ED-4B86-9D5F-E61ADC70144D}" type="datetimeFigureOut">
              <a:rPr lang="en-US" smtClean="0"/>
              <a:t>3/10/2023</a:t>
            </a:fld>
            <a:endParaRPr lang="en-US"/>
          </a:p>
        </p:txBody>
      </p:sp>
      <p:sp>
        <p:nvSpPr>
          <p:cNvPr id="5" name="Footer Placeholder 4">
            <a:extLst>
              <a:ext uri="{FF2B5EF4-FFF2-40B4-BE49-F238E27FC236}">
                <a16:creationId xmlns:a16="http://schemas.microsoft.com/office/drawing/2014/main" id="{A5141836-11E2-49FD-877D-53B74514A9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4D24C42-4B05-4EEF-BE14-29041EC9C0E5}"/>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7" name="Freeform: Shape 6">
            <a:extLst>
              <a:ext uri="{FF2B5EF4-FFF2-40B4-BE49-F238E27FC236}">
                <a16:creationId xmlns:a16="http://schemas.microsoft.com/office/drawing/2014/main" id="{5BADDEB1-F604-408B-B02A-A2814606E6AF}"/>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Freeform: Shape 7">
            <a:extLst>
              <a:ext uri="{FF2B5EF4-FFF2-40B4-BE49-F238E27FC236}">
                <a16:creationId xmlns:a16="http://schemas.microsoft.com/office/drawing/2014/main" id="{D8DF7987-332F-4D6C-81C3-990F39C76C96}"/>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390110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9FF209-11EE-4A3F-9685-A155FECD0DC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A47AF11-F208-4FDA-9E19-D6CA3472134E}"/>
              </a:ext>
            </a:extLst>
          </p:cNvPr>
          <p:cNvSpPr>
            <a:spLocks noGrp="1"/>
          </p:cNvSpPr>
          <p:nvPr>
            <p:ph idx="1"/>
          </p:nvPr>
        </p:nvSpPr>
        <p:spPr>
          <a:xfrm>
            <a:off x="838200" y="1825625"/>
            <a:ext cx="10515600" cy="385974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6E82FA1-02B7-467E-9F16-D178149407C5}"/>
              </a:ext>
            </a:extLst>
          </p:cNvPr>
          <p:cNvSpPr>
            <a:spLocks noGrp="1"/>
          </p:cNvSpPr>
          <p:nvPr>
            <p:ph type="dt" sz="half" idx="10"/>
          </p:nvPr>
        </p:nvSpPr>
        <p:spPr/>
        <p:txBody>
          <a:bodyPr/>
          <a:lstStyle/>
          <a:p>
            <a:fld id="{82EDB8D0-98ED-4B86-9D5F-E61ADC70144D}" type="datetimeFigureOut">
              <a:rPr lang="en-US" smtClean="0"/>
              <a:t>3/10/2023</a:t>
            </a:fld>
            <a:endParaRPr lang="en-US" dirty="0"/>
          </a:p>
        </p:txBody>
      </p:sp>
      <p:sp>
        <p:nvSpPr>
          <p:cNvPr id="5" name="Footer Placeholder 4">
            <a:extLst>
              <a:ext uri="{FF2B5EF4-FFF2-40B4-BE49-F238E27FC236}">
                <a16:creationId xmlns:a16="http://schemas.microsoft.com/office/drawing/2014/main" id="{6D389247-FB8A-4494-859B-B3754B02A5E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2CA5B62-3338-46A5-B381-A63B88CB0DDA}"/>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7" name="Freeform: Shape 6">
            <a:extLst>
              <a:ext uri="{FF2B5EF4-FFF2-40B4-BE49-F238E27FC236}">
                <a16:creationId xmlns:a16="http://schemas.microsoft.com/office/drawing/2014/main" id="{23DA7759-3209-4FE2-96D1-4EEDD81E9EA0}"/>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Freeform: Shape 7">
            <a:extLst>
              <a:ext uri="{FF2B5EF4-FFF2-40B4-BE49-F238E27FC236}">
                <a16:creationId xmlns:a16="http://schemas.microsoft.com/office/drawing/2014/main" id="{41460DAD-8769-4C9F-9C8C-BB0443909D76}"/>
              </a:ext>
            </a:extLst>
          </p:cNvPr>
          <p:cNvSpPr/>
          <p:nvPr/>
        </p:nvSpPr>
        <p:spPr>
          <a:xfrm flipH="1">
            <a:off x="123536"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652926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4C0001-5D76-45A0-A9F4-7172BDDD5D2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E1462C4-0E4B-4DB7-A8BF-FE55142760A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AA5F313-1240-47AE-A026-7F349292B5CA}"/>
              </a:ext>
            </a:extLst>
          </p:cNvPr>
          <p:cNvSpPr>
            <a:spLocks noGrp="1"/>
          </p:cNvSpPr>
          <p:nvPr>
            <p:ph type="dt" sz="half" idx="10"/>
          </p:nvPr>
        </p:nvSpPr>
        <p:spPr/>
        <p:txBody>
          <a:bodyPr/>
          <a:lstStyle/>
          <a:p>
            <a:fld id="{82EDB8D0-98ED-4B86-9D5F-E61ADC70144D}" type="datetimeFigureOut">
              <a:rPr lang="en-US" smtClean="0"/>
              <a:t>3/10/2023</a:t>
            </a:fld>
            <a:endParaRPr lang="en-US"/>
          </a:p>
        </p:txBody>
      </p:sp>
      <p:sp>
        <p:nvSpPr>
          <p:cNvPr id="5" name="Footer Placeholder 4">
            <a:extLst>
              <a:ext uri="{FF2B5EF4-FFF2-40B4-BE49-F238E27FC236}">
                <a16:creationId xmlns:a16="http://schemas.microsoft.com/office/drawing/2014/main" id="{22448158-6132-4335-B8E1-F6A89638377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94C5B6-1598-48B4-9B3A-3078FDBE90B7}"/>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9" name="Freeform: Shape 8">
            <a:extLst>
              <a:ext uri="{FF2B5EF4-FFF2-40B4-BE49-F238E27FC236}">
                <a16:creationId xmlns:a16="http://schemas.microsoft.com/office/drawing/2014/main" id="{FEDBDD32-D3EE-4848-A112-BA814D4631CD}"/>
              </a:ext>
            </a:extLst>
          </p:cNvPr>
          <p:cNvSpPr/>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Arc 9">
            <a:extLst>
              <a:ext uri="{FF2B5EF4-FFF2-40B4-BE49-F238E27FC236}">
                <a16:creationId xmlns:a16="http://schemas.microsoft.com/office/drawing/2014/main" id="{61350361-843C-49D0-BD6A-ECDBA3842BA0}"/>
              </a:ext>
            </a:extLst>
          </p:cNvPr>
          <p:cNvSpPr/>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524114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ABFD05-2CB2-4A7E-89E7-57615BA82B4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F9532B8-D460-476D-816F-725E8D96C0A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6F7120F-70AF-4ED5-B364-3AA55C6B44B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3D8B65F-F709-469F-9961-4D01896CAA12}"/>
              </a:ext>
            </a:extLst>
          </p:cNvPr>
          <p:cNvSpPr>
            <a:spLocks noGrp="1"/>
          </p:cNvSpPr>
          <p:nvPr>
            <p:ph type="dt" sz="half" idx="10"/>
          </p:nvPr>
        </p:nvSpPr>
        <p:spPr/>
        <p:txBody>
          <a:bodyPr/>
          <a:lstStyle/>
          <a:p>
            <a:fld id="{82EDB8D0-98ED-4B86-9D5F-E61ADC70144D}" type="datetimeFigureOut">
              <a:rPr lang="en-US" smtClean="0"/>
              <a:t>3/10/2023</a:t>
            </a:fld>
            <a:endParaRPr lang="en-US"/>
          </a:p>
        </p:txBody>
      </p:sp>
      <p:sp>
        <p:nvSpPr>
          <p:cNvPr id="6" name="Footer Placeholder 5">
            <a:extLst>
              <a:ext uri="{FF2B5EF4-FFF2-40B4-BE49-F238E27FC236}">
                <a16:creationId xmlns:a16="http://schemas.microsoft.com/office/drawing/2014/main" id="{B781C6BC-B23D-48BC-AD44-654DDB8D012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100D60B-86A1-479D-BCE8-06D2C3DBC94E}"/>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8" name="Freeform: Shape 7">
            <a:extLst>
              <a:ext uri="{FF2B5EF4-FFF2-40B4-BE49-F238E27FC236}">
                <a16:creationId xmlns:a16="http://schemas.microsoft.com/office/drawing/2014/main" id="{B4EC5136-99DA-40B5-8F79-5C3A56D38BA1}"/>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4F8FB775-26C4-41BA-837C-4478D48D215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511189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2983E-E761-4429-9203-7FE8B2DB67E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921E9B7-62BE-49BA-AC6B-55250D66277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C41A3FD-B90A-4C31-BD6B-581F9E2E0E5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60D1D55-B722-4968-B171-AF3B462DDAD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71085A8-02C2-4E7F-935E-5AEECBAD19B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A8A5018-8A77-40E8-B159-4894ECF228B1}"/>
              </a:ext>
            </a:extLst>
          </p:cNvPr>
          <p:cNvSpPr>
            <a:spLocks noGrp="1"/>
          </p:cNvSpPr>
          <p:nvPr>
            <p:ph type="dt" sz="half" idx="10"/>
          </p:nvPr>
        </p:nvSpPr>
        <p:spPr/>
        <p:txBody>
          <a:bodyPr/>
          <a:lstStyle/>
          <a:p>
            <a:fld id="{82EDB8D0-98ED-4B86-9D5F-E61ADC70144D}" type="datetimeFigureOut">
              <a:rPr lang="en-US" smtClean="0"/>
              <a:t>3/10/2023</a:t>
            </a:fld>
            <a:endParaRPr lang="en-US"/>
          </a:p>
        </p:txBody>
      </p:sp>
      <p:sp>
        <p:nvSpPr>
          <p:cNvPr id="8" name="Footer Placeholder 7">
            <a:extLst>
              <a:ext uri="{FF2B5EF4-FFF2-40B4-BE49-F238E27FC236}">
                <a16:creationId xmlns:a16="http://schemas.microsoft.com/office/drawing/2014/main" id="{8AD79441-8908-4461-9FDD-BCE63883709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8D29F7D-B101-4950-A2C0-F350FB26D45F}"/>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10" name="Freeform: Shape 9">
            <a:extLst>
              <a:ext uri="{FF2B5EF4-FFF2-40B4-BE49-F238E27FC236}">
                <a16:creationId xmlns:a16="http://schemas.microsoft.com/office/drawing/2014/main" id="{862D7398-9A79-4B24-9C7D-F0DEED57C70B}"/>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Freeform: Shape 10">
            <a:extLst>
              <a:ext uri="{FF2B5EF4-FFF2-40B4-BE49-F238E27FC236}">
                <a16:creationId xmlns:a16="http://schemas.microsoft.com/office/drawing/2014/main" id="{C07F28CD-1873-4E36-A064-2D25E0A8501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149888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11BF3-02E8-4EB7-818E-652B82CF2C9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54D3190-B78C-42F1-9D62-F523886BBE51}"/>
              </a:ext>
            </a:extLst>
          </p:cNvPr>
          <p:cNvSpPr>
            <a:spLocks noGrp="1"/>
          </p:cNvSpPr>
          <p:nvPr>
            <p:ph type="dt" sz="half" idx="10"/>
          </p:nvPr>
        </p:nvSpPr>
        <p:spPr/>
        <p:txBody>
          <a:bodyPr/>
          <a:lstStyle/>
          <a:p>
            <a:fld id="{82EDB8D0-98ED-4B86-9D5F-E61ADC70144D}" type="datetimeFigureOut">
              <a:rPr lang="en-US" smtClean="0"/>
              <a:t>3/10/2023</a:t>
            </a:fld>
            <a:endParaRPr lang="en-US"/>
          </a:p>
        </p:txBody>
      </p:sp>
      <p:sp>
        <p:nvSpPr>
          <p:cNvPr id="4" name="Footer Placeholder 3">
            <a:extLst>
              <a:ext uri="{FF2B5EF4-FFF2-40B4-BE49-F238E27FC236}">
                <a16:creationId xmlns:a16="http://schemas.microsoft.com/office/drawing/2014/main" id="{EA381C40-F9FC-4D58-8508-F0632DF5A01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101CBCC-4CC2-49BD-B155-01E0F4D798BE}"/>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6" name="Freeform: Shape 5">
            <a:extLst>
              <a:ext uri="{FF2B5EF4-FFF2-40B4-BE49-F238E27FC236}">
                <a16:creationId xmlns:a16="http://schemas.microsoft.com/office/drawing/2014/main" id="{DC13EF9C-0B5A-4364-91AA-E5DD5B536E54}"/>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Freeform: Shape 6">
            <a:extLst>
              <a:ext uri="{FF2B5EF4-FFF2-40B4-BE49-F238E27FC236}">
                <a16:creationId xmlns:a16="http://schemas.microsoft.com/office/drawing/2014/main" id="{8F674475-6327-490A-BD7F-084F5C07F2E4}"/>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987626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7024287-C9B9-48AC-8E4D-A282DE2F44F5}"/>
              </a:ext>
            </a:extLst>
          </p:cNvPr>
          <p:cNvSpPr>
            <a:spLocks noGrp="1"/>
          </p:cNvSpPr>
          <p:nvPr>
            <p:ph type="dt" sz="half" idx="10"/>
          </p:nvPr>
        </p:nvSpPr>
        <p:spPr/>
        <p:txBody>
          <a:bodyPr/>
          <a:lstStyle/>
          <a:p>
            <a:fld id="{82EDB8D0-98ED-4B86-9D5F-E61ADC70144D}" type="datetimeFigureOut">
              <a:rPr lang="en-US" smtClean="0"/>
              <a:t>3/10/2023</a:t>
            </a:fld>
            <a:endParaRPr lang="en-US"/>
          </a:p>
        </p:txBody>
      </p:sp>
      <p:sp>
        <p:nvSpPr>
          <p:cNvPr id="3" name="Footer Placeholder 2">
            <a:extLst>
              <a:ext uri="{FF2B5EF4-FFF2-40B4-BE49-F238E27FC236}">
                <a16:creationId xmlns:a16="http://schemas.microsoft.com/office/drawing/2014/main" id="{2D34C9A2-75A7-4164-B3B8-E6A9D60BA0B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CBE73CE-2859-4D49-A9EC-26AF3FBDF6A3}"/>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5" name="Freeform: Shape 4">
            <a:extLst>
              <a:ext uri="{FF2B5EF4-FFF2-40B4-BE49-F238E27FC236}">
                <a16:creationId xmlns:a16="http://schemas.microsoft.com/office/drawing/2014/main" id="{AA5ED585-FEBB-4DAD-84C0-97BEE6C360C3}"/>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reeform: Shape 5">
            <a:extLst>
              <a:ext uri="{FF2B5EF4-FFF2-40B4-BE49-F238E27FC236}">
                <a16:creationId xmlns:a16="http://schemas.microsoft.com/office/drawing/2014/main" id="{EF6AC352-A720-4DB3-87CA-A33B0607CA2F}"/>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795965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FFC812-4DB6-4F98-9404-29C191D3BAD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2F0855E-0CD6-47DD-B648-4C84C783D78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D50082B-17D7-4D61-8AEB-81517D85D25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1A70783-FF31-4C4E-9196-EB169B209747}"/>
              </a:ext>
            </a:extLst>
          </p:cNvPr>
          <p:cNvSpPr>
            <a:spLocks noGrp="1"/>
          </p:cNvSpPr>
          <p:nvPr>
            <p:ph type="dt" sz="half" idx="10"/>
          </p:nvPr>
        </p:nvSpPr>
        <p:spPr/>
        <p:txBody>
          <a:bodyPr/>
          <a:lstStyle/>
          <a:p>
            <a:fld id="{82EDB8D0-98ED-4B86-9D5F-E61ADC70144D}" type="datetimeFigureOut">
              <a:rPr lang="en-US" smtClean="0"/>
              <a:t>3/10/2023</a:t>
            </a:fld>
            <a:endParaRPr lang="en-US"/>
          </a:p>
        </p:txBody>
      </p:sp>
      <p:sp>
        <p:nvSpPr>
          <p:cNvPr id="6" name="Footer Placeholder 5">
            <a:extLst>
              <a:ext uri="{FF2B5EF4-FFF2-40B4-BE49-F238E27FC236}">
                <a16:creationId xmlns:a16="http://schemas.microsoft.com/office/drawing/2014/main" id="{7D92E260-747D-40FD-A062-9DD5E6835AB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87E50A0-1E05-49C5-88C9-46267751201F}"/>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8" name="Freeform: Shape 7">
            <a:extLst>
              <a:ext uri="{FF2B5EF4-FFF2-40B4-BE49-F238E27FC236}">
                <a16:creationId xmlns:a16="http://schemas.microsoft.com/office/drawing/2014/main" id="{2C155C63-9F58-4422-B669-F97486280671}"/>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385DBA62-0EDB-47AA-86C7-90463BC9B308}"/>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246244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D7521-E43D-41D1-B458-26B20DC6DDD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2472CF2-2653-4B98-A416-D7A0A860ECE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A6EF87F5-0B10-4AC7-9599-F088C5E796D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2A07CB7-0520-4D64-B76C-C31AC557832D}"/>
              </a:ext>
            </a:extLst>
          </p:cNvPr>
          <p:cNvSpPr>
            <a:spLocks noGrp="1"/>
          </p:cNvSpPr>
          <p:nvPr>
            <p:ph type="dt" sz="half" idx="10"/>
          </p:nvPr>
        </p:nvSpPr>
        <p:spPr/>
        <p:txBody>
          <a:bodyPr/>
          <a:lstStyle/>
          <a:p>
            <a:fld id="{82EDB8D0-98ED-4B86-9D5F-E61ADC70144D}" type="datetimeFigureOut">
              <a:rPr lang="en-US" smtClean="0"/>
              <a:t>3/10/2023</a:t>
            </a:fld>
            <a:endParaRPr lang="en-US"/>
          </a:p>
        </p:txBody>
      </p:sp>
      <p:sp>
        <p:nvSpPr>
          <p:cNvPr id="6" name="Footer Placeholder 5">
            <a:extLst>
              <a:ext uri="{FF2B5EF4-FFF2-40B4-BE49-F238E27FC236}">
                <a16:creationId xmlns:a16="http://schemas.microsoft.com/office/drawing/2014/main" id="{92EEB226-AD45-45DF-AAB5-5513AE732AA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5E96AEB-9481-4CCE-B110-FEDD334835B8}"/>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8" name="Freeform: Shape 7">
            <a:extLst>
              <a:ext uri="{FF2B5EF4-FFF2-40B4-BE49-F238E27FC236}">
                <a16:creationId xmlns:a16="http://schemas.microsoft.com/office/drawing/2014/main" id="{6BA9707F-7BCE-464F-BF45-E216527084EE}"/>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BC589723-2CC8-49D1-B4E1-36FECED6A2D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448841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7EC5685-19F1-49DA-ADE5-D5D32F1659B0}"/>
              </a:ext>
            </a:extLst>
          </p:cNvPr>
          <p:cNvSpPr>
            <a:spLocks noGrp="1"/>
          </p:cNvSpPr>
          <p:nvPr>
            <p:ph type="title"/>
          </p:nvPr>
        </p:nvSpPr>
        <p:spPr>
          <a:xfrm>
            <a:off x="838200" y="365125"/>
            <a:ext cx="10515600" cy="1325563"/>
          </a:xfrm>
          <a:prstGeom prst="rect">
            <a:avLst/>
          </a:prstGeom>
        </p:spPr>
        <p:txBody>
          <a:bodyPr lIns="109728" tIns="109728" rIns="109728" bIns="91440" anchor="ctr"/>
          <a:lstStyle/>
          <a:p>
            <a:r>
              <a:rPr lang="en-US"/>
              <a:t>Click to edit Master title style</a:t>
            </a:r>
          </a:p>
        </p:txBody>
      </p:sp>
      <p:sp>
        <p:nvSpPr>
          <p:cNvPr id="3" name="Text Placeholder 2">
            <a:extLst>
              <a:ext uri="{FF2B5EF4-FFF2-40B4-BE49-F238E27FC236}">
                <a16:creationId xmlns:a16="http://schemas.microsoft.com/office/drawing/2014/main" id="{AFFC0A4D-22A1-4554-B5DE-887974F4DF90}"/>
              </a:ext>
            </a:extLst>
          </p:cNvPr>
          <p:cNvSpPr>
            <a:spLocks noGrp="1"/>
          </p:cNvSpPr>
          <p:nvPr>
            <p:ph type="body" idx="1"/>
          </p:nvPr>
        </p:nvSpPr>
        <p:spPr>
          <a:xfrm>
            <a:off x="838200" y="1825625"/>
            <a:ext cx="10515600" cy="4351338"/>
          </a:xfrm>
          <a:prstGeom prst="rect">
            <a:avLst/>
          </a:prstGeom>
        </p:spPr>
        <p:txBody>
          <a:bodyPr lIns="109728" tIns="109728" rIns="109728" bIns="9144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99D5CDC-F2CE-410E-AD13-DDC235C71C6F}"/>
              </a:ext>
            </a:extLst>
          </p:cNvPr>
          <p:cNvSpPr>
            <a:spLocks noGrp="1"/>
          </p:cNvSpPr>
          <p:nvPr>
            <p:ph type="dt" sz="half" idx="2"/>
          </p:nvPr>
        </p:nvSpPr>
        <p:spPr>
          <a:xfrm>
            <a:off x="838200" y="6356350"/>
            <a:ext cx="2743200" cy="365125"/>
          </a:xfrm>
          <a:prstGeom prst="rect">
            <a:avLst/>
          </a:prstGeom>
        </p:spPr>
        <p:txBody>
          <a:bodyPr lIns="109728" tIns="109728" rIns="109728" bIns="91440" anchor="ctr"/>
          <a:lstStyle>
            <a:lvl1pPr algn="l">
              <a:defRPr sz="1200" cap="none" spc="0" baseline="0">
                <a:solidFill>
                  <a:schemeClr val="tx1">
                    <a:tint val="75000"/>
                  </a:schemeClr>
                </a:solidFill>
                <a:latin typeface="+mn-lt"/>
              </a:defRPr>
            </a:lvl1pPr>
          </a:lstStyle>
          <a:p>
            <a:fld id="{82EDB8D0-98ED-4B86-9D5F-E61ADC70144D}" type="datetimeFigureOut">
              <a:rPr lang="en-US" smtClean="0"/>
              <a:pPr/>
              <a:t>3/10/2023</a:t>
            </a:fld>
            <a:endParaRPr lang="en-US" dirty="0"/>
          </a:p>
        </p:txBody>
      </p:sp>
      <p:sp>
        <p:nvSpPr>
          <p:cNvPr id="5" name="Footer Placeholder 4">
            <a:extLst>
              <a:ext uri="{FF2B5EF4-FFF2-40B4-BE49-F238E27FC236}">
                <a16:creationId xmlns:a16="http://schemas.microsoft.com/office/drawing/2014/main" id="{9340CD45-794A-4BB0-A427-0CE61AEAF484}"/>
              </a:ext>
            </a:extLst>
          </p:cNvPr>
          <p:cNvSpPr>
            <a:spLocks noGrp="1"/>
          </p:cNvSpPr>
          <p:nvPr>
            <p:ph type="ftr" sz="quarter" idx="3"/>
          </p:nvPr>
        </p:nvSpPr>
        <p:spPr>
          <a:xfrm>
            <a:off x="4038600" y="6356350"/>
            <a:ext cx="4114800" cy="365125"/>
          </a:xfrm>
          <a:prstGeom prst="rect">
            <a:avLst/>
          </a:prstGeom>
        </p:spPr>
        <p:txBody>
          <a:bodyPr lIns="109728" tIns="109728" rIns="109728" bIns="91440" anchor="ctr"/>
          <a:lstStyle>
            <a:lvl1pPr algn="ctr">
              <a:defRPr sz="1200" cap="none" spc="0" baseline="0">
                <a:solidFill>
                  <a:schemeClr val="tx1">
                    <a:tint val="75000"/>
                  </a:schemeClr>
                </a:solidFill>
                <a:latin typeface="+mn-lt"/>
              </a:defRPr>
            </a:lvl1pPr>
          </a:lstStyle>
          <a:p>
            <a:endParaRPr lang="en-US"/>
          </a:p>
        </p:txBody>
      </p:sp>
      <p:sp>
        <p:nvSpPr>
          <p:cNvPr id="6" name="Slide Number Placeholder 5">
            <a:extLst>
              <a:ext uri="{FF2B5EF4-FFF2-40B4-BE49-F238E27FC236}">
                <a16:creationId xmlns:a16="http://schemas.microsoft.com/office/drawing/2014/main" id="{FCB3AB91-9588-4071-92D2-364F4A6ED092}"/>
              </a:ext>
            </a:extLst>
          </p:cNvPr>
          <p:cNvSpPr>
            <a:spLocks noGrp="1"/>
          </p:cNvSpPr>
          <p:nvPr>
            <p:ph type="sldNum" sz="quarter" idx="4"/>
          </p:nvPr>
        </p:nvSpPr>
        <p:spPr>
          <a:xfrm>
            <a:off x="8610600" y="6356350"/>
            <a:ext cx="2743200" cy="365125"/>
          </a:xfrm>
          <a:prstGeom prst="rect">
            <a:avLst/>
          </a:prstGeom>
        </p:spPr>
        <p:txBody>
          <a:bodyPr lIns="109728" tIns="109728" rIns="109728" bIns="91440" anchor="ctr"/>
          <a:lstStyle>
            <a:lvl1pPr algn="r">
              <a:defRPr sz="1200" cap="none" spc="0" baseline="0">
                <a:solidFill>
                  <a:schemeClr val="tx1">
                    <a:tint val="75000"/>
                  </a:schemeClr>
                </a:solidFill>
                <a:latin typeface="+mn-lt"/>
              </a:defRPr>
            </a:lvl1pPr>
          </a:lstStyle>
          <a:p>
            <a:fld id="{4854181D-6920-4594-9A5D-6CE56DC9F8B2}" type="slidenum">
              <a:rPr lang="en-US" smtClean="0"/>
              <a:pPr/>
              <a:t>‹#›</a:t>
            </a:fld>
            <a:endParaRPr lang="en-US"/>
          </a:p>
        </p:txBody>
      </p:sp>
    </p:spTree>
    <p:extLst>
      <p:ext uri="{BB962C8B-B14F-4D97-AF65-F5344CB8AC3E}">
        <p14:creationId xmlns:p14="http://schemas.microsoft.com/office/powerpoint/2010/main" val="4096528221"/>
      </p:ext>
    </p:extLst>
  </p:cSld>
  <p:clrMap bg1="lt1" tx1="dk1" bg2="lt2" tx2="dk2" accent1="accent1" accent2="accent2" accent3="accent3" accent4="accent4" accent5="accent5" accent6="accent6" hlink="hlink" folHlink="folHlink"/>
  <p:sldLayoutIdLst>
    <p:sldLayoutId id="2147483754" r:id="rId1"/>
    <p:sldLayoutId id="2147483755" r:id="rId2"/>
    <p:sldLayoutId id="2147483756" r:id="rId3"/>
    <p:sldLayoutId id="2147483757" r:id="rId4"/>
    <p:sldLayoutId id="2147483758" r:id="rId5"/>
    <p:sldLayoutId id="2147483759" r:id="rId6"/>
    <p:sldLayoutId id="2147483760" r:id="rId7"/>
    <p:sldLayoutId id="2147483761" r:id="rId8"/>
    <p:sldLayoutId id="2147483762" r:id="rId9"/>
    <p:sldLayoutId id="2147483763" r:id="rId10"/>
    <p:sldLayoutId id="2147483764" r:id="rId11"/>
  </p:sldLayoutIdLst>
  <p:txStyles>
    <p:titleStyle>
      <a:lvl1pPr algn="l" defTabSz="914400" rtl="0" eaLnBrk="1" latinLnBrk="0" hangingPunct="1">
        <a:lnSpc>
          <a:spcPct val="113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114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4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4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4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4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2" name="Rectangle 72">
            <a:extLst>
              <a:ext uri="{FF2B5EF4-FFF2-40B4-BE49-F238E27FC236}">
                <a16:creationId xmlns:a16="http://schemas.microsoft.com/office/drawing/2014/main" id="{362D44EE-C852-4460-B8B5-C4F2BC2051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F343FAF-48AD-75A0-31E7-36F2C9217F2C}"/>
              </a:ext>
            </a:extLst>
          </p:cNvPr>
          <p:cNvSpPr>
            <a:spLocks noGrp="1"/>
          </p:cNvSpPr>
          <p:nvPr>
            <p:ph type="ctrTitle"/>
          </p:nvPr>
        </p:nvSpPr>
        <p:spPr>
          <a:xfrm>
            <a:off x="5832042" y="1234317"/>
            <a:ext cx="6060276" cy="1763649"/>
          </a:xfrm>
        </p:spPr>
        <p:txBody>
          <a:bodyPr vert="horz" lIns="91440" tIns="45720" rIns="91440" bIns="45720" rtlCol="0" anchor="b">
            <a:normAutofit/>
          </a:bodyPr>
          <a:lstStyle/>
          <a:p>
            <a:pPr>
              <a:lnSpc>
                <a:spcPct val="90000"/>
              </a:lnSpc>
            </a:pPr>
            <a:r>
              <a:rPr lang="en-US" kern="1200" dirty="0" err="1">
                <a:solidFill>
                  <a:schemeClr val="tx1"/>
                </a:solidFill>
                <a:latin typeface="Times New Roman" panose="02020603050405020304" pitchFamily="18" charset="0"/>
                <a:cs typeface="Times New Roman" panose="02020603050405020304" pitchFamily="18" charset="0"/>
              </a:rPr>
              <a:t>Kỹ</a:t>
            </a:r>
            <a:r>
              <a:rPr lang="en-US" kern="1200" dirty="0">
                <a:solidFill>
                  <a:schemeClr val="tx1"/>
                </a:solidFill>
                <a:latin typeface="Times New Roman" panose="02020603050405020304" pitchFamily="18" charset="0"/>
                <a:cs typeface="Times New Roman" panose="02020603050405020304" pitchFamily="18" charset="0"/>
              </a:rPr>
              <a:t> </a:t>
            </a:r>
            <a:r>
              <a:rPr lang="en-US" kern="1200" dirty="0" err="1">
                <a:solidFill>
                  <a:schemeClr val="tx1"/>
                </a:solidFill>
                <a:latin typeface="Times New Roman" panose="02020603050405020304" pitchFamily="18" charset="0"/>
                <a:cs typeface="Times New Roman" panose="02020603050405020304" pitchFamily="18" charset="0"/>
              </a:rPr>
              <a:t>thuật</a:t>
            </a:r>
            <a:r>
              <a:rPr lang="en-US" kern="1200" dirty="0">
                <a:solidFill>
                  <a:schemeClr val="tx1"/>
                </a:solidFill>
                <a:latin typeface="Times New Roman" panose="02020603050405020304" pitchFamily="18" charset="0"/>
                <a:cs typeface="Times New Roman" panose="02020603050405020304" pitchFamily="18" charset="0"/>
              </a:rPr>
              <a:t> </a:t>
            </a:r>
            <a:r>
              <a:rPr lang="en-US" kern="1200" dirty="0" err="1">
                <a:solidFill>
                  <a:schemeClr val="tx1"/>
                </a:solidFill>
                <a:latin typeface="Times New Roman" panose="02020603050405020304" pitchFamily="18" charset="0"/>
                <a:cs typeface="Times New Roman" panose="02020603050405020304" pitchFamily="18" charset="0"/>
              </a:rPr>
              <a:t>lập</a:t>
            </a:r>
            <a:r>
              <a:rPr lang="en-US" kern="1200" dirty="0">
                <a:solidFill>
                  <a:schemeClr val="tx1"/>
                </a:solidFill>
                <a:latin typeface="Times New Roman" panose="02020603050405020304" pitchFamily="18" charset="0"/>
                <a:cs typeface="Times New Roman" panose="02020603050405020304" pitchFamily="18" charset="0"/>
              </a:rPr>
              <a:t> </a:t>
            </a:r>
            <a:r>
              <a:rPr lang="en-US" kern="1200" dirty="0" err="1">
                <a:solidFill>
                  <a:schemeClr val="tx1"/>
                </a:solidFill>
                <a:latin typeface="Times New Roman" panose="02020603050405020304" pitchFamily="18" charset="0"/>
                <a:cs typeface="Times New Roman" panose="02020603050405020304" pitchFamily="18" charset="0"/>
              </a:rPr>
              <a:t>trình</a:t>
            </a:r>
            <a:r>
              <a:rPr lang="en-US" kern="1200" dirty="0">
                <a:solidFill>
                  <a:schemeClr val="tx1"/>
                </a:solidFill>
                <a:latin typeface="Times New Roman" panose="02020603050405020304" pitchFamily="18" charset="0"/>
                <a:cs typeface="Times New Roman" panose="02020603050405020304" pitchFamily="18" charset="0"/>
              </a:rPr>
              <a:t> </a:t>
            </a:r>
            <a:r>
              <a:rPr lang="en-US" kern="1200" dirty="0" err="1">
                <a:solidFill>
                  <a:schemeClr val="tx1"/>
                </a:solidFill>
                <a:latin typeface="Times New Roman" panose="02020603050405020304" pitchFamily="18" charset="0"/>
                <a:cs typeface="Times New Roman" panose="02020603050405020304" pitchFamily="18" charset="0"/>
              </a:rPr>
              <a:t>trong</a:t>
            </a:r>
            <a:r>
              <a:rPr lang="en-US" kern="1200" dirty="0">
                <a:solidFill>
                  <a:schemeClr val="tx1"/>
                </a:solidFill>
                <a:latin typeface="Times New Roman" panose="02020603050405020304" pitchFamily="18" charset="0"/>
                <a:cs typeface="Times New Roman" panose="02020603050405020304" pitchFamily="18" charset="0"/>
              </a:rPr>
              <a:t> </a:t>
            </a:r>
            <a:r>
              <a:rPr lang="en-US" kern="1200" dirty="0" err="1">
                <a:solidFill>
                  <a:schemeClr val="tx1"/>
                </a:solidFill>
                <a:latin typeface="Times New Roman" panose="02020603050405020304" pitchFamily="18" charset="0"/>
                <a:cs typeface="Times New Roman" panose="02020603050405020304" pitchFamily="18" charset="0"/>
              </a:rPr>
              <a:t>Cơ</a:t>
            </a:r>
            <a:r>
              <a:rPr lang="en-US" kern="1200" dirty="0">
                <a:solidFill>
                  <a:schemeClr val="tx1"/>
                </a:solidFill>
                <a:latin typeface="Times New Roman" panose="02020603050405020304" pitchFamily="18" charset="0"/>
                <a:cs typeface="Times New Roman" panose="02020603050405020304" pitchFamily="18" charset="0"/>
              </a:rPr>
              <a:t> </a:t>
            </a:r>
            <a:r>
              <a:rPr lang="en-US" kern="1200" dirty="0" err="1">
                <a:solidFill>
                  <a:schemeClr val="tx1"/>
                </a:solidFill>
                <a:latin typeface="Times New Roman" panose="02020603050405020304" pitchFamily="18" charset="0"/>
                <a:cs typeface="Times New Roman" panose="02020603050405020304" pitchFamily="18" charset="0"/>
              </a:rPr>
              <a:t>điện</a:t>
            </a:r>
            <a:r>
              <a:rPr lang="en-US" kern="1200" dirty="0">
                <a:solidFill>
                  <a:schemeClr val="tx1"/>
                </a:solidFill>
                <a:latin typeface="Times New Roman" panose="02020603050405020304" pitchFamily="18" charset="0"/>
                <a:cs typeface="Times New Roman" panose="02020603050405020304" pitchFamily="18" charset="0"/>
              </a:rPr>
              <a:t> </a:t>
            </a:r>
            <a:r>
              <a:rPr lang="en-US" kern="1200" dirty="0" err="1">
                <a:solidFill>
                  <a:schemeClr val="tx1"/>
                </a:solidFill>
                <a:latin typeface="Times New Roman" panose="02020603050405020304" pitchFamily="18" charset="0"/>
                <a:cs typeface="Times New Roman" panose="02020603050405020304" pitchFamily="18" charset="0"/>
              </a:rPr>
              <a:t>tử</a:t>
            </a:r>
            <a:endParaRPr lang="en-US" kern="1200" dirty="0">
              <a:solidFill>
                <a:schemeClr val="tx1"/>
              </a:solidFill>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060082A0-E757-AB48-24C2-13ADDB702BCC}"/>
              </a:ext>
            </a:extLst>
          </p:cNvPr>
          <p:cNvSpPr>
            <a:spLocks noGrp="1"/>
          </p:cNvSpPr>
          <p:nvPr>
            <p:ph type="subTitle" idx="1"/>
          </p:nvPr>
        </p:nvSpPr>
        <p:spPr>
          <a:xfrm>
            <a:off x="6194715" y="3836197"/>
            <a:ext cx="5056381" cy="2189214"/>
          </a:xfrm>
        </p:spPr>
        <p:txBody>
          <a:bodyPr vert="horz" lIns="91440" tIns="45720" rIns="91440" bIns="45720" rtlCol="0">
            <a:normAutofit/>
          </a:bodyPr>
          <a:lstStyle/>
          <a:p>
            <a:pPr>
              <a:lnSpc>
                <a:spcPct val="90000"/>
              </a:lnSpc>
            </a:pPr>
            <a:r>
              <a:rPr lang="en-US" kern="1200" dirty="0" err="1">
                <a:solidFill>
                  <a:schemeClr val="tx1"/>
                </a:solidFill>
                <a:latin typeface="Times New Roman" panose="02020603050405020304" pitchFamily="18" charset="0"/>
                <a:cs typeface="Times New Roman" panose="02020603050405020304" pitchFamily="18" charset="0"/>
              </a:rPr>
              <a:t>Đề</a:t>
            </a:r>
            <a:r>
              <a:rPr lang="en-US" kern="1200" dirty="0">
                <a:solidFill>
                  <a:schemeClr val="tx1"/>
                </a:solidFill>
                <a:latin typeface="Times New Roman" panose="02020603050405020304" pitchFamily="18" charset="0"/>
                <a:cs typeface="Times New Roman" panose="02020603050405020304" pitchFamily="18" charset="0"/>
              </a:rPr>
              <a:t> </a:t>
            </a:r>
            <a:r>
              <a:rPr lang="en-US" kern="1200" dirty="0" err="1">
                <a:solidFill>
                  <a:schemeClr val="tx1"/>
                </a:solidFill>
                <a:latin typeface="Times New Roman" panose="02020603050405020304" pitchFamily="18" charset="0"/>
                <a:cs typeface="Times New Roman" panose="02020603050405020304" pitchFamily="18" charset="0"/>
              </a:rPr>
              <a:t>tài</a:t>
            </a:r>
            <a:r>
              <a:rPr lang="en-US" kern="1200" dirty="0">
                <a:solidFill>
                  <a:schemeClr val="tx1"/>
                </a:solidFill>
                <a:latin typeface="Times New Roman" panose="02020603050405020304" pitchFamily="18" charset="0"/>
                <a:cs typeface="Times New Roman" panose="02020603050405020304" pitchFamily="18" charset="0"/>
              </a:rPr>
              <a:t> : </a:t>
            </a:r>
            <a:r>
              <a:rPr lang="en-US" kern="1200" dirty="0" err="1">
                <a:solidFill>
                  <a:schemeClr val="tx1"/>
                </a:solidFill>
                <a:latin typeface="Times New Roman" panose="02020603050405020304" pitchFamily="18" charset="0"/>
                <a:cs typeface="Times New Roman" panose="02020603050405020304" pitchFamily="18" charset="0"/>
              </a:rPr>
              <a:t>Cánh</a:t>
            </a:r>
            <a:r>
              <a:rPr lang="en-US" kern="1200" dirty="0">
                <a:solidFill>
                  <a:schemeClr val="tx1"/>
                </a:solidFill>
                <a:latin typeface="Times New Roman" panose="02020603050405020304" pitchFamily="18" charset="0"/>
                <a:cs typeface="Times New Roman" panose="02020603050405020304" pitchFamily="18" charset="0"/>
              </a:rPr>
              <a:t> </a:t>
            </a:r>
            <a:r>
              <a:rPr lang="en-US" kern="1200" dirty="0" err="1">
                <a:solidFill>
                  <a:schemeClr val="tx1"/>
                </a:solidFill>
                <a:latin typeface="Times New Roman" panose="02020603050405020304" pitchFamily="18" charset="0"/>
                <a:cs typeface="Times New Roman" panose="02020603050405020304" pitchFamily="18" charset="0"/>
              </a:rPr>
              <a:t>tay</a:t>
            </a:r>
            <a:r>
              <a:rPr lang="en-US" kern="1200" dirty="0">
                <a:solidFill>
                  <a:schemeClr val="tx1"/>
                </a:solidFill>
                <a:latin typeface="Times New Roman" panose="02020603050405020304" pitchFamily="18" charset="0"/>
                <a:cs typeface="Times New Roman" panose="02020603050405020304" pitchFamily="18" charset="0"/>
              </a:rPr>
              <a:t> Robot </a:t>
            </a:r>
            <a:r>
              <a:rPr lang="en-US" kern="1200" dirty="0" err="1">
                <a:solidFill>
                  <a:schemeClr val="tx1"/>
                </a:solidFill>
                <a:latin typeface="Times New Roman" panose="02020603050405020304" pitchFamily="18" charset="0"/>
                <a:cs typeface="Times New Roman" panose="02020603050405020304" pitchFamily="18" charset="0"/>
              </a:rPr>
              <a:t>tự</a:t>
            </a:r>
            <a:r>
              <a:rPr lang="en-US" kern="1200" dirty="0">
                <a:solidFill>
                  <a:schemeClr val="tx1"/>
                </a:solidFill>
                <a:latin typeface="Times New Roman" panose="02020603050405020304" pitchFamily="18" charset="0"/>
                <a:cs typeface="Times New Roman" panose="02020603050405020304" pitchFamily="18" charset="0"/>
              </a:rPr>
              <a:t> </a:t>
            </a:r>
            <a:r>
              <a:rPr lang="en-US" kern="1200" dirty="0" err="1">
                <a:solidFill>
                  <a:schemeClr val="tx1"/>
                </a:solidFill>
                <a:latin typeface="Times New Roman" panose="02020603050405020304" pitchFamily="18" charset="0"/>
                <a:cs typeface="Times New Roman" panose="02020603050405020304" pitchFamily="18" charset="0"/>
              </a:rPr>
              <a:t>động</a:t>
            </a:r>
            <a:r>
              <a:rPr lang="en-US" kern="1200" dirty="0">
                <a:solidFill>
                  <a:schemeClr val="tx1"/>
                </a:solidFill>
                <a:latin typeface="Times New Roman" panose="02020603050405020304" pitchFamily="18" charset="0"/>
                <a:cs typeface="Times New Roman" panose="02020603050405020304" pitchFamily="18" charset="0"/>
              </a:rPr>
              <a:t> </a:t>
            </a:r>
            <a:r>
              <a:rPr lang="en-US" kern="1200" dirty="0" err="1">
                <a:solidFill>
                  <a:schemeClr val="tx1"/>
                </a:solidFill>
                <a:latin typeface="Times New Roman" panose="02020603050405020304" pitchFamily="18" charset="0"/>
                <a:cs typeface="Times New Roman" panose="02020603050405020304" pitchFamily="18" charset="0"/>
              </a:rPr>
              <a:t>điều</a:t>
            </a:r>
            <a:r>
              <a:rPr lang="en-US" kern="1200" dirty="0">
                <a:solidFill>
                  <a:schemeClr val="tx1"/>
                </a:solidFill>
                <a:latin typeface="Times New Roman" panose="02020603050405020304" pitchFamily="18" charset="0"/>
                <a:cs typeface="Times New Roman" panose="02020603050405020304" pitchFamily="18" charset="0"/>
              </a:rPr>
              <a:t> </a:t>
            </a:r>
            <a:r>
              <a:rPr lang="en-US" kern="1200" dirty="0" err="1">
                <a:solidFill>
                  <a:schemeClr val="tx1"/>
                </a:solidFill>
                <a:latin typeface="Times New Roman" panose="02020603050405020304" pitchFamily="18" charset="0"/>
                <a:cs typeface="Times New Roman" panose="02020603050405020304" pitchFamily="18" charset="0"/>
              </a:rPr>
              <a:t>khiển</a:t>
            </a:r>
            <a:r>
              <a:rPr lang="en-US" kern="1200" dirty="0">
                <a:solidFill>
                  <a:schemeClr val="tx1"/>
                </a:solidFill>
                <a:latin typeface="Times New Roman" panose="02020603050405020304" pitchFamily="18" charset="0"/>
                <a:cs typeface="Times New Roman" panose="02020603050405020304" pitchFamily="18" charset="0"/>
              </a:rPr>
              <a:t> </a:t>
            </a:r>
            <a:r>
              <a:rPr lang="en-US" kern="1200" dirty="0" err="1">
                <a:solidFill>
                  <a:schemeClr val="tx1"/>
                </a:solidFill>
                <a:latin typeface="Times New Roman" panose="02020603050405020304" pitchFamily="18" charset="0"/>
                <a:cs typeface="Times New Roman" panose="02020603050405020304" pitchFamily="18" charset="0"/>
              </a:rPr>
              <a:t>bằng</a:t>
            </a:r>
            <a:r>
              <a:rPr lang="en-US" kern="1200" dirty="0">
                <a:solidFill>
                  <a:schemeClr val="tx1"/>
                </a:solidFill>
                <a:latin typeface="Times New Roman" panose="02020603050405020304" pitchFamily="18" charset="0"/>
                <a:cs typeface="Times New Roman" panose="02020603050405020304" pitchFamily="18" charset="0"/>
              </a:rPr>
              <a:t> Joystick</a:t>
            </a:r>
          </a:p>
        </p:txBody>
      </p:sp>
      <p:sp>
        <p:nvSpPr>
          <p:cNvPr id="84" name="Freeform: Shape 74">
            <a:extLst>
              <a:ext uri="{FF2B5EF4-FFF2-40B4-BE49-F238E27FC236}">
                <a16:creationId xmlns:a16="http://schemas.microsoft.com/office/drawing/2014/main" id="{658970D8-8D1D-4B5C-894B-E871CC865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30529" y="1"/>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6" name="Freeform: Shape 76">
            <a:extLst>
              <a:ext uri="{FF2B5EF4-FFF2-40B4-BE49-F238E27FC236}">
                <a16:creationId xmlns:a16="http://schemas.microsoft.com/office/drawing/2014/main" id="{F227E5B6-9132-43CA-B503-37A18562AD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349052" y="0"/>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7" name="Freeform: Shape 78">
            <a:extLst>
              <a:ext uri="{FF2B5EF4-FFF2-40B4-BE49-F238E27FC236}">
                <a16:creationId xmlns:a16="http://schemas.microsoft.com/office/drawing/2014/main" id="{03C2051E-A88D-48E5-BACF-AAED178927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2916245"/>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2"/>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1" name="Freeform: Shape 80">
            <a:extLst>
              <a:ext uri="{FF2B5EF4-FFF2-40B4-BE49-F238E27FC236}">
                <a16:creationId xmlns:a16="http://schemas.microsoft.com/office/drawing/2014/main" id="{7821A508-2985-4905-874A-527429BAAB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835649"/>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3" name="Freeform: Shape 82">
            <a:extLst>
              <a:ext uri="{FF2B5EF4-FFF2-40B4-BE49-F238E27FC236}">
                <a16:creationId xmlns:a16="http://schemas.microsoft.com/office/drawing/2014/main" id="{D2929CB1-0E3C-4B2D-ADC5-0154FB33B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697761" y="5717906"/>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4" name="Picture 3" descr="White structure">
            <a:extLst>
              <a:ext uri="{FF2B5EF4-FFF2-40B4-BE49-F238E27FC236}">
                <a16:creationId xmlns:a16="http://schemas.microsoft.com/office/drawing/2014/main" id="{306042C8-1416-A50F-8E21-AF4345BF24C2}"/>
              </a:ext>
            </a:extLst>
          </p:cNvPr>
          <p:cNvPicPr>
            <a:picLocks noChangeAspect="1"/>
          </p:cNvPicPr>
          <p:nvPr/>
        </p:nvPicPr>
        <p:blipFill rotWithShape="1">
          <a:blip r:embed="rId2"/>
          <a:srcRect l="51" r="25698" b="-1"/>
          <a:stretch/>
        </p:blipFill>
        <p:spPr>
          <a:xfrm>
            <a:off x="631840" y="598720"/>
            <a:ext cx="5178249" cy="5178249"/>
          </a:xfrm>
          <a:custGeom>
            <a:avLst/>
            <a:gdLst/>
            <a:ahLst/>
            <a:cxnLst/>
            <a:rect l="l" t="t" r="r" b="b"/>
            <a:pathLst>
              <a:path w="3741748" h="3741748">
                <a:moveTo>
                  <a:pt x="1870874" y="0"/>
                </a:moveTo>
                <a:cubicBezTo>
                  <a:pt x="2904129" y="0"/>
                  <a:pt x="3741748" y="837619"/>
                  <a:pt x="3741748" y="1870874"/>
                </a:cubicBezTo>
                <a:cubicBezTo>
                  <a:pt x="3741748" y="2904129"/>
                  <a:pt x="2904129" y="3741748"/>
                  <a:pt x="1870874" y="3741748"/>
                </a:cubicBezTo>
                <a:cubicBezTo>
                  <a:pt x="837619" y="3741748"/>
                  <a:pt x="0" y="2904129"/>
                  <a:pt x="0" y="1870874"/>
                </a:cubicBezTo>
                <a:cubicBezTo>
                  <a:pt x="0" y="837619"/>
                  <a:pt x="837619" y="0"/>
                  <a:pt x="1870874" y="0"/>
                </a:cubicBezTo>
                <a:close/>
              </a:path>
            </a:pathLst>
          </a:custGeom>
        </p:spPr>
      </p:pic>
      <p:sp>
        <p:nvSpPr>
          <p:cNvPr id="85" name="Freeform: Shape 84">
            <a:extLst>
              <a:ext uri="{FF2B5EF4-FFF2-40B4-BE49-F238E27FC236}">
                <a16:creationId xmlns:a16="http://schemas.microsoft.com/office/drawing/2014/main" id="{5F2F0C84-BE8C-4DC2-A6D3-30349A801D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520513" y="6258756"/>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40FEBF3D-838A-6D84-4AEE-6F9C4698E249}"/>
              </a:ext>
            </a:extLst>
          </p:cNvPr>
          <p:cNvSpPr txBox="1"/>
          <p:nvPr/>
        </p:nvSpPr>
        <p:spPr>
          <a:xfrm>
            <a:off x="6253316" y="4857135"/>
            <a:ext cx="4896465" cy="369332"/>
          </a:xfrm>
          <a:prstGeom prst="rect">
            <a:avLst/>
          </a:prstGeom>
          <a:noFill/>
        </p:spPr>
        <p:txBody>
          <a:bodyPr wrap="square" rtlCol="0">
            <a:spAutoFit/>
          </a:bodyPr>
          <a:lstStyle/>
          <a:p>
            <a:pPr>
              <a:spcAft>
                <a:spcPts val="600"/>
              </a:spcAft>
            </a:pPr>
            <a:r>
              <a:rPr lang="en-US" dirty="0" err="1">
                <a:latin typeface="Times New Roman" panose="02020603050405020304" pitchFamily="18" charset="0"/>
                <a:cs typeface="Times New Roman" panose="02020603050405020304" pitchFamily="18" charset="0"/>
              </a:rPr>
              <a:t>Sinh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viên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thực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hiện</a:t>
            </a:r>
            <a:r>
              <a:rPr lang="en-US" dirty="0">
                <a:latin typeface="Times New Roman" panose="02020603050405020304" pitchFamily="18" charset="0"/>
                <a:cs typeface="Times New Roman" panose="02020603050405020304" pitchFamily="18" charset="0"/>
              </a:rPr>
              <a:t>: Trần Tiến Anh - 20184346</a:t>
            </a:r>
          </a:p>
        </p:txBody>
      </p:sp>
    </p:spTree>
    <p:extLst>
      <p:ext uri="{BB962C8B-B14F-4D97-AF65-F5344CB8AC3E}">
        <p14:creationId xmlns:p14="http://schemas.microsoft.com/office/powerpoint/2010/main" val="311123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 name="Freeform: Shape 29">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Freeform: Shape 31">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34" name="Rectangle 33">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 name="Freeform: Shape 35">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Title 9">
            <a:extLst>
              <a:ext uri="{FF2B5EF4-FFF2-40B4-BE49-F238E27FC236}">
                <a16:creationId xmlns:a16="http://schemas.microsoft.com/office/drawing/2014/main" id="{BFC77E32-7C0A-FAA9-E606-B707FB796F70}"/>
              </a:ext>
            </a:extLst>
          </p:cNvPr>
          <p:cNvSpPr>
            <a:spLocks noGrp="1"/>
          </p:cNvSpPr>
          <p:nvPr>
            <p:ph type="title"/>
          </p:nvPr>
        </p:nvSpPr>
        <p:spPr>
          <a:xfrm>
            <a:off x="686834" y="1153572"/>
            <a:ext cx="3200400" cy="4461163"/>
          </a:xfrm>
        </p:spPr>
        <p:txBody>
          <a:bodyPr vert="horz" lIns="91440" tIns="45720" rIns="91440" bIns="45720" rtlCol="0" anchor="ctr">
            <a:normAutofit/>
          </a:bodyPr>
          <a:lstStyle/>
          <a:p>
            <a:pPr>
              <a:lnSpc>
                <a:spcPct val="90000"/>
              </a:lnSpc>
            </a:pPr>
            <a:r>
              <a:rPr lang="en-US" kern="1200" dirty="0" err="1">
                <a:solidFill>
                  <a:srgbClr val="FFFFFF"/>
                </a:solidFill>
                <a:effectLst/>
                <a:latin typeface="Times New Roman" panose="02020603050405020304" pitchFamily="18" charset="0"/>
                <a:cs typeface="Times New Roman" panose="02020603050405020304" pitchFamily="18" charset="0"/>
              </a:rPr>
              <a:t>Thuật</a:t>
            </a:r>
            <a:r>
              <a:rPr lang="en-US" kern="1200" dirty="0">
                <a:solidFill>
                  <a:srgbClr val="FFFFFF"/>
                </a:solidFill>
                <a:effectLst/>
                <a:latin typeface="Times New Roman" panose="02020603050405020304" pitchFamily="18" charset="0"/>
                <a:cs typeface="Times New Roman" panose="02020603050405020304" pitchFamily="18" charset="0"/>
              </a:rPr>
              <a:t> </a:t>
            </a:r>
            <a:r>
              <a:rPr lang="en-US" kern="1200" dirty="0" err="1">
                <a:solidFill>
                  <a:srgbClr val="FFFFFF"/>
                </a:solidFill>
                <a:effectLst/>
                <a:latin typeface="Times New Roman" panose="02020603050405020304" pitchFamily="18" charset="0"/>
                <a:cs typeface="Times New Roman" panose="02020603050405020304" pitchFamily="18" charset="0"/>
              </a:rPr>
              <a:t>toán</a:t>
            </a:r>
            <a:r>
              <a:rPr lang="en-US" kern="1200" dirty="0">
                <a:solidFill>
                  <a:srgbClr val="FFFFFF"/>
                </a:solidFill>
                <a:effectLst/>
                <a:latin typeface="Times New Roman" panose="02020603050405020304" pitchFamily="18" charset="0"/>
                <a:cs typeface="Times New Roman" panose="02020603050405020304" pitchFamily="18" charset="0"/>
              </a:rPr>
              <a:t> </a:t>
            </a:r>
            <a:r>
              <a:rPr lang="en-US" kern="1200" dirty="0" err="1">
                <a:solidFill>
                  <a:srgbClr val="FFFFFF"/>
                </a:solidFill>
                <a:effectLst/>
                <a:latin typeface="Times New Roman" panose="02020603050405020304" pitchFamily="18" charset="0"/>
                <a:cs typeface="Times New Roman" panose="02020603050405020304" pitchFamily="18" charset="0"/>
              </a:rPr>
              <a:t>xử</a:t>
            </a:r>
            <a:r>
              <a:rPr lang="en-US" kern="1200" dirty="0">
                <a:solidFill>
                  <a:srgbClr val="FFFFFF"/>
                </a:solidFill>
                <a:effectLst/>
                <a:latin typeface="Times New Roman" panose="02020603050405020304" pitchFamily="18" charset="0"/>
                <a:cs typeface="Times New Roman" panose="02020603050405020304" pitchFamily="18" charset="0"/>
              </a:rPr>
              <a:t> </a:t>
            </a:r>
            <a:r>
              <a:rPr lang="en-US" kern="1200" dirty="0" err="1">
                <a:solidFill>
                  <a:srgbClr val="FFFFFF"/>
                </a:solidFill>
                <a:effectLst/>
                <a:latin typeface="Times New Roman" panose="02020603050405020304" pitchFamily="18" charset="0"/>
                <a:cs typeface="Times New Roman" panose="02020603050405020304" pitchFamily="18" charset="0"/>
              </a:rPr>
              <a:t>lý</a:t>
            </a:r>
            <a:r>
              <a:rPr lang="en-US" kern="1200" dirty="0">
                <a:solidFill>
                  <a:srgbClr val="FFFFFF"/>
                </a:solidFill>
                <a:effectLst/>
                <a:latin typeface="Times New Roman" panose="02020603050405020304" pitchFamily="18" charset="0"/>
                <a:cs typeface="Times New Roman" panose="02020603050405020304" pitchFamily="18" charset="0"/>
              </a:rPr>
              <a:t> </a:t>
            </a:r>
            <a:r>
              <a:rPr lang="en-US" kern="1200" dirty="0" err="1">
                <a:solidFill>
                  <a:srgbClr val="FFFFFF"/>
                </a:solidFill>
                <a:effectLst/>
                <a:latin typeface="Times New Roman" panose="02020603050405020304" pitchFamily="18" charset="0"/>
                <a:cs typeface="Times New Roman" panose="02020603050405020304" pitchFamily="18" charset="0"/>
              </a:rPr>
              <a:t>chuỗi</a:t>
            </a:r>
            <a:r>
              <a:rPr lang="en-US" kern="1200" dirty="0">
                <a:solidFill>
                  <a:srgbClr val="FFFFFF"/>
                </a:solidFill>
                <a:effectLst/>
                <a:latin typeface="Times New Roman" panose="02020603050405020304" pitchFamily="18" charset="0"/>
                <a:cs typeface="Times New Roman" panose="02020603050405020304" pitchFamily="18" charset="0"/>
              </a:rPr>
              <a:t>:</a:t>
            </a:r>
            <a:br>
              <a:rPr lang="en-US" kern="1200" dirty="0">
                <a:solidFill>
                  <a:srgbClr val="FFFFFF"/>
                </a:solidFill>
                <a:effectLst/>
                <a:latin typeface="Times New Roman" panose="02020603050405020304" pitchFamily="18" charset="0"/>
                <a:cs typeface="Times New Roman" panose="02020603050405020304" pitchFamily="18" charset="0"/>
              </a:rPr>
            </a:br>
            <a:endParaRPr lang="en-US" kern="1200" dirty="0">
              <a:solidFill>
                <a:srgbClr val="FFFFFF"/>
              </a:solidFill>
              <a:latin typeface="Times New Roman" panose="02020603050405020304" pitchFamily="18" charset="0"/>
              <a:cs typeface="Times New Roman" panose="02020603050405020304" pitchFamily="18" charset="0"/>
            </a:endParaRPr>
          </a:p>
        </p:txBody>
      </p:sp>
      <p:sp>
        <p:nvSpPr>
          <p:cNvPr id="11" name="Content Placeholder 10">
            <a:extLst>
              <a:ext uri="{FF2B5EF4-FFF2-40B4-BE49-F238E27FC236}">
                <a16:creationId xmlns:a16="http://schemas.microsoft.com/office/drawing/2014/main" id="{F9EA9D5D-D3E5-3B9F-AFEE-16DD49946475}"/>
              </a:ext>
            </a:extLst>
          </p:cNvPr>
          <p:cNvSpPr>
            <a:spLocks noGrp="1"/>
          </p:cNvSpPr>
          <p:nvPr>
            <p:ph sz="half" idx="1"/>
          </p:nvPr>
        </p:nvSpPr>
        <p:spPr>
          <a:xfrm>
            <a:off x="4447308" y="591344"/>
            <a:ext cx="6906491" cy="5585619"/>
          </a:xfrm>
        </p:spPr>
        <p:txBody>
          <a:bodyPr vert="horz" lIns="91440" tIns="45720" rIns="91440" bIns="45720" rtlCol="0" anchor="ctr">
            <a:normAutofit/>
          </a:bodyPr>
          <a:lstStyle/>
          <a:p>
            <a:pPr marL="342900" marR="0" lvl="0">
              <a:lnSpc>
                <a:spcPct val="90000"/>
              </a:lnSpc>
              <a:spcBef>
                <a:spcPts val="0"/>
              </a:spcBef>
              <a:spcAft>
                <a:spcPts val="0"/>
              </a:spcAft>
            </a:pPr>
            <a:r>
              <a:rPr lang="en-US" dirty="0">
                <a:effectLst/>
                <a:latin typeface="Times New Roman" panose="02020603050405020304" pitchFamily="18" charset="0"/>
                <a:cs typeface="Times New Roman" panose="02020603050405020304" pitchFamily="18" charset="0"/>
              </a:rPr>
              <a:t>Thông tin </a:t>
            </a:r>
            <a:r>
              <a:rPr lang="en-US" dirty="0" err="1">
                <a:effectLst/>
                <a:latin typeface="Times New Roman" panose="02020603050405020304" pitchFamily="18" charset="0"/>
                <a:cs typeface="Times New Roman" panose="02020603050405020304" pitchFamily="18" charset="0"/>
              </a:rPr>
              <a:t>tọa</a:t>
            </a:r>
            <a:r>
              <a:rPr lang="en-US" dirty="0">
                <a:effectLst/>
                <a:latin typeface="Times New Roman" panose="02020603050405020304" pitchFamily="18" charset="0"/>
                <a:cs typeface="Times New Roman" panose="02020603050405020304" pitchFamily="18" charset="0"/>
              </a:rPr>
              <a:t> </a:t>
            </a:r>
            <a:r>
              <a:rPr lang="en-US" dirty="0" err="1">
                <a:effectLst/>
                <a:latin typeface="Times New Roman" panose="02020603050405020304" pitchFamily="18" charset="0"/>
                <a:cs typeface="Times New Roman" panose="02020603050405020304" pitchFamily="18" charset="0"/>
              </a:rPr>
              <a:t>độ</a:t>
            </a:r>
            <a:r>
              <a:rPr lang="en-US" dirty="0">
                <a:effectLst/>
                <a:latin typeface="Times New Roman" panose="02020603050405020304" pitchFamily="18" charset="0"/>
                <a:cs typeface="Times New Roman" panose="02020603050405020304" pitchFamily="18" charset="0"/>
              </a:rPr>
              <a:t> </a:t>
            </a:r>
            <a:r>
              <a:rPr lang="en-US" dirty="0" err="1">
                <a:effectLst/>
                <a:latin typeface="Times New Roman" panose="02020603050405020304" pitchFamily="18" charset="0"/>
                <a:cs typeface="Times New Roman" panose="02020603050405020304" pitchFamily="18" charset="0"/>
              </a:rPr>
              <a:t>của</a:t>
            </a:r>
            <a:r>
              <a:rPr lang="en-US" dirty="0">
                <a:effectLst/>
                <a:latin typeface="Times New Roman" panose="02020603050405020304" pitchFamily="18" charset="0"/>
                <a:cs typeface="Times New Roman" panose="02020603050405020304" pitchFamily="18" charset="0"/>
              </a:rPr>
              <a:t> Robot </a:t>
            </a:r>
            <a:r>
              <a:rPr lang="en-US" dirty="0" err="1">
                <a:effectLst/>
                <a:latin typeface="Times New Roman" panose="02020603050405020304" pitchFamily="18" charset="0"/>
                <a:cs typeface="Times New Roman" panose="02020603050405020304" pitchFamily="18" charset="0"/>
              </a:rPr>
              <a:t>gồm</a:t>
            </a:r>
            <a:r>
              <a:rPr lang="en-US" dirty="0">
                <a:effectLst/>
                <a:latin typeface="Times New Roman" panose="02020603050405020304" pitchFamily="18" charset="0"/>
                <a:cs typeface="Times New Roman" panose="02020603050405020304" pitchFamily="18" charset="0"/>
              </a:rPr>
              <a:t> 4 </a:t>
            </a:r>
            <a:r>
              <a:rPr lang="en-US" dirty="0" err="1">
                <a:effectLst/>
                <a:latin typeface="Times New Roman" panose="02020603050405020304" pitchFamily="18" charset="0"/>
                <a:cs typeface="Times New Roman" panose="02020603050405020304" pitchFamily="18" charset="0"/>
              </a:rPr>
              <a:t>tọa</a:t>
            </a:r>
            <a:r>
              <a:rPr lang="en-US" dirty="0">
                <a:effectLst/>
                <a:latin typeface="Times New Roman" panose="02020603050405020304" pitchFamily="18" charset="0"/>
                <a:cs typeface="Times New Roman" panose="02020603050405020304" pitchFamily="18" charset="0"/>
              </a:rPr>
              <a:t> </a:t>
            </a:r>
            <a:r>
              <a:rPr lang="en-US" dirty="0" err="1">
                <a:effectLst/>
                <a:latin typeface="Times New Roman" panose="02020603050405020304" pitchFamily="18" charset="0"/>
                <a:cs typeface="Times New Roman" panose="02020603050405020304" pitchFamily="18" charset="0"/>
              </a:rPr>
              <a:t>độ</a:t>
            </a:r>
            <a:r>
              <a:rPr lang="en-US" dirty="0">
                <a:effectLst/>
                <a:latin typeface="Times New Roman" panose="02020603050405020304" pitchFamily="18" charset="0"/>
                <a:cs typeface="Times New Roman" panose="02020603050405020304" pitchFamily="18" charset="0"/>
              </a:rPr>
              <a:t> (</a:t>
            </a:r>
            <a:r>
              <a:rPr lang="en-US" dirty="0" err="1">
                <a:effectLst/>
                <a:latin typeface="Times New Roman" panose="02020603050405020304" pitchFamily="18" charset="0"/>
                <a:cs typeface="Times New Roman" panose="02020603050405020304" pitchFamily="18" charset="0"/>
              </a:rPr>
              <a:t>các</a:t>
            </a:r>
            <a:r>
              <a:rPr lang="en-US" dirty="0">
                <a:effectLst/>
                <a:latin typeface="Times New Roman" panose="02020603050405020304" pitchFamily="18" charset="0"/>
                <a:cs typeface="Times New Roman" panose="02020603050405020304" pitchFamily="18" charset="0"/>
              </a:rPr>
              <a:t> </a:t>
            </a:r>
            <a:r>
              <a:rPr lang="en-US" dirty="0" err="1">
                <a:effectLst/>
                <a:latin typeface="Times New Roman" panose="02020603050405020304" pitchFamily="18" charset="0"/>
                <a:cs typeface="Times New Roman" panose="02020603050405020304" pitchFamily="18" charset="0"/>
              </a:rPr>
              <a:t>góc</a:t>
            </a:r>
            <a:r>
              <a:rPr lang="en-US" dirty="0">
                <a:effectLst/>
                <a:latin typeface="Times New Roman" panose="02020603050405020304" pitchFamily="18" charset="0"/>
                <a:cs typeface="Times New Roman" panose="02020603050405020304" pitchFamily="18" charset="0"/>
              </a:rPr>
              <a:t> </a:t>
            </a:r>
            <a:r>
              <a:rPr lang="en-US" dirty="0" err="1">
                <a:effectLst/>
                <a:latin typeface="Times New Roman" panose="02020603050405020304" pitchFamily="18" charset="0"/>
                <a:cs typeface="Times New Roman" panose="02020603050405020304" pitchFamily="18" charset="0"/>
              </a:rPr>
              <a:t>xoay</a:t>
            </a:r>
            <a:r>
              <a:rPr lang="en-US" dirty="0">
                <a:effectLst/>
                <a:latin typeface="Times New Roman" panose="02020603050405020304" pitchFamily="18" charset="0"/>
                <a:cs typeface="Times New Roman" panose="02020603050405020304" pitchFamily="18" charset="0"/>
              </a:rPr>
              <a:t> </a:t>
            </a:r>
            <a:r>
              <a:rPr lang="en-US" dirty="0" err="1">
                <a:effectLst/>
                <a:latin typeface="Times New Roman" panose="02020603050405020304" pitchFamily="18" charset="0"/>
                <a:cs typeface="Times New Roman" panose="02020603050405020304" pitchFamily="18" charset="0"/>
              </a:rPr>
              <a:t>trên</a:t>
            </a:r>
            <a:r>
              <a:rPr lang="en-US" dirty="0">
                <a:effectLst/>
                <a:latin typeface="Times New Roman" panose="02020603050405020304" pitchFamily="18" charset="0"/>
                <a:cs typeface="Times New Roman" panose="02020603050405020304" pitchFamily="18" charset="0"/>
              </a:rPr>
              <a:t> </a:t>
            </a:r>
            <a:r>
              <a:rPr lang="en-US" dirty="0" err="1">
                <a:effectLst/>
                <a:latin typeface="Times New Roman" panose="02020603050405020304" pitchFamily="18" charset="0"/>
                <a:cs typeface="Times New Roman" panose="02020603050405020304" pitchFamily="18" charset="0"/>
              </a:rPr>
              <a:t>dưới</a:t>
            </a:r>
            <a:r>
              <a:rPr lang="en-US" dirty="0">
                <a:effectLst/>
                <a:latin typeface="Times New Roman" panose="02020603050405020304" pitchFamily="18" charset="0"/>
                <a:cs typeface="Times New Roman" panose="02020603050405020304" pitchFamily="18" charset="0"/>
              </a:rPr>
              <a:t>, </a:t>
            </a:r>
            <a:r>
              <a:rPr lang="en-US" dirty="0" err="1">
                <a:effectLst/>
                <a:latin typeface="Times New Roman" panose="02020603050405020304" pitchFamily="18" charset="0"/>
                <a:cs typeface="Times New Roman" panose="02020603050405020304" pitchFamily="18" charset="0"/>
              </a:rPr>
              <a:t>trước</a:t>
            </a:r>
            <a:r>
              <a:rPr lang="en-US" dirty="0">
                <a:effectLst/>
                <a:latin typeface="Times New Roman" panose="02020603050405020304" pitchFamily="18" charset="0"/>
                <a:cs typeface="Times New Roman" panose="02020603050405020304" pitchFamily="18" charset="0"/>
              </a:rPr>
              <a:t> </a:t>
            </a:r>
            <a:r>
              <a:rPr lang="en-US" dirty="0" err="1">
                <a:effectLst/>
                <a:latin typeface="Times New Roman" panose="02020603050405020304" pitchFamily="18" charset="0"/>
                <a:cs typeface="Times New Roman" panose="02020603050405020304" pitchFamily="18" charset="0"/>
              </a:rPr>
              <a:t>sau</a:t>
            </a:r>
            <a:r>
              <a:rPr lang="en-US" dirty="0">
                <a:effectLst/>
                <a:latin typeface="Times New Roman" panose="02020603050405020304" pitchFamily="18" charset="0"/>
                <a:cs typeface="Times New Roman" panose="02020603050405020304" pitchFamily="18" charset="0"/>
              </a:rPr>
              <a:t>, </a:t>
            </a:r>
            <a:r>
              <a:rPr lang="en-US" dirty="0" err="1">
                <a:effectLst/>
                <a:latin typeface="Times New Roman" panose="02020603050405020304" pitchFamily="18" charset="0"/>
                <a:cs typeface="Times New Roman" panose="02020603050405020304" pitchFamily="18" charset="0"/>
              </a:rPr>
              <a:t>trái</a:t>
            </a:r>
            <a:r>
              <a:rPr lang="en-US" dirty="0">
                <a:effectLst/>
                <a:latin typeface="Times New Roman" panose="02020603050405020304" pitchFamily="18" charset="0"/>
                <a:cs typeface="Times New Roman" panose="02020603050405020304" pitchFamily="18" charset="0"/>
              </a:rPr>
              <a:t> </a:t>
            </a:r>
            <a:r>
              <a:rPr lang="en-US" dirty="0" err="1">
                <a:effectLst/>
                <a:latin typeface="Times New Roman" panose="02020603050405020304" pitchFamily="18" charset="0"/>
                <a:cs typeface="Times New Roman" panose="02020603050405020304" pitchFamily="18" charset="0"/>
              </a:rPr>
              <a:t>phải</a:t>
            </a:r>
            <a:r>
              <a:rPr lang="en-US" dirty="0">
                <a:effectLst/>
                <a:latin typeface="Times New Roman" panose="02020603050405020304" pitchFamily="18" charset="0"/>
                <a:cs typeface="Times New Roman" panose="02020603050405020304" pitchFamily="18" charset="0"/>
              </a:rPr>
              <a:t> </a:t>
            </a:r>
            <a:r>
              <a:rPr lang="en-US" dirty="0" err="1">
                <a:effectLst/>
                <a:latin typeface="Times New Roman" panose="02020603050405020304" pitchFamily="18" charset="0"/>
                <a:cs typeface="Times New Roman" panose="02020603050405020304" pitchFamily="18" charset="0"/>
              </a:rPr>
              <a:t>và</a:t>
            </a:r>
            <a:r>
              <a:rPr lang="en-US" dirty="0">
                <a:effectLst/>
                <a:latin typeface="Times New Roman" panose="02020603050405020304" pitchFamily="18" charset="0"/>
                <a:cs typeface="Times New Roman" panose="02020603050405020304" pitchFamily="18" charset="0"/>
              </a:rPr>
              <a:t> </a:t>
            </a:r>
            <a:r>
              <a:rPr lang="en-US" dirty="0" err="1">
                <a:effectLst/>
                <a:latin typeface="Times New Roman" panose="02020603050405020304" pitchFamily="18" charset="0"/>
                <a:cs typeface="Times New Roman" panose="02020603050405020304" pitchFamily="18" charset="0"/>
              </a:rPr>
              <a:t>góc</a:t>
            </a:r>
            <a:r>
              <a:rPr lang="en-US" dirty="0">
                <a:effectLst/>
                <a:latin typeface="Times New Roman" panose="02020603050405020304" pitchFamily="18" charset="0"/>
                <a:cs typeface="Times New Roman" panose="02020603050405020304" pitchFamily="18" charset="0"/>
              </a:rPr>
              <a:t> </a:t>
            </a:r>
            <a:r>
              <a:rPr lang="en-US" dirty="0" err="1">
                <a:effectLst/>
                <a:latin typeface="Times New Roman" panose="02020603050405020304" pitchFamily="18" charset="0"/>
                <a:cs typeface="Times New Roman" panose="02020603050405020304" pitchFamily="18" charset="0"/>
              </a:rPr>
              <a:t>kẹp</a:t>
            </a:r>
            <a:r>
              <a:rPr lang="en-US" dirty="0">
                <a:effectLst/>
                <a:latin typeface="Times New Roman" panose="02020603050405020304" pitchFamily="18" charset="0"/>
                <a:cs typeface="Times New Roman" panose="02020603050405020304" pitchFamily="18" charset="0"/>
              </a:rPr>
              <a:t> </a:t>
            </a:r>
            <a:r>
              <a:rPr lang="en-US" dirty="0" err="1">
                <a:effectLst/>
                <a:latin typeface="Times New Roman" panose="02020603050405020304" pitchFamily="18" charset="0"/>
                <a:cs typeface="Times New Roman" panose="02020603050405020304" pitchFamily="18" charset="0"/>
              </a:rPr>
              <a:t>của</a:t>
            </a:r>
            <a:r>
              <a:rPr lang="en-US" dirty="0">
                <a:effectLst/>
                <a:latin typeface="Times New Roman" panose="02020603050405020304" pitchFamily="18" charset="0"/>
                <a:cs typeface="Times New Roman" panose="02020603050405020304" pitchFamily="18" charset="0"/>
              </a:rPr>
              <a:t> </a:t>
            </a:r>
            <a:r>
              <a:rPr lang="en-US" dirty="0" err="1">
                <a:effectLst/>
                <a:latin typeface="Times New Roman" panose="02020603050405020304" pitchFamily="18" charset="0"/>
                <a:cs typeface="Times New Roman" panose="02020603050405020304" pitchFamily="18" charset="0"/>
              </a:rPr>
              <a:t>tay</a:t>
            </a:r>
            <a:r>
              <a:rPr lang="en-US" dirty="0">
                <a:effectLst/>
                <a:latin typeface="Times New Roman" panose="02020603050405020304" pitchFamily="18" charset="0"/>
                <a:cs typeface="Times New Roman" panose="02020603050405020304" pitchFamily="18" charset="0"/>
              </a:rPr>
              <a:t> </a:t>
            </a:r>
            <a:r>
              <a:rPr lang="en-US" dirty="0" err="1">
                <a:effectLst/>
                <a:latin typeface="Times New Roman" panose="02020603050405020304" pitchFamily="18" charset="0"/>
                <a:cs typeface="Times New Roman" panose="02020603050405020304" pitchFamily="18" charset="0"/>
              </a:rPr>
              <a:t>máy</a:t>
            </a:r>
            <a:r>
              <a:rPr lang="en-US" dirty="0">
                <a:effectLst/>
                <a:latin typeface="Times New Roman" panose="02020603050405020304" pitchFamily="18" charset="0"/>
                <a:cs typeface="Times New Roman" panose="02020603050405020304" pitchFamily="18" charset="0"/>
              </a:rPr>
              <a:t>). </a:t>
            </a:r>
            <a:r>
              <a:rPr lang="en-US" dirty="0" err="1">
                <a:effectLst/>
                <a:latin typeface="Times New Roman" panose="02020603050405020304" pitchFamily="18" charset="0"/>
                <a:cs typeface="Times New Roman" panose="02020603050405020304" pitchFamily="18" charset="0"/>
              </a:rPr>
              <a:t>Nếu</a:t>
            </a:r>
            <a:r>
              <a:rPr lang="en-US" dirty="0">
                <a:effectLst/>
                <a:latin typeface="Times New Roman" panose="02020603050405020304" pitchFamily="18" charset="0"/>
                <a:cs typeface="Times New Roman" panose="02020603050405020304" pitchFamily="18" charset="0"/>
              </a:rPr>
              <a:t> </a:t>
            </a:r>
            <a:r>
              <a:rPr lang="en-US" dirty="0" err="1">
                <a:effectLst/>
                <a:latin typeface="Times New Roman" panose="02020603050405020304" pitchFamily="18" charset="0"/>
                <a:cs typeface="Times New Roman" panose="02020603050405020304" pitchFamily="18" charset="0"/>
              </a:rPr>
              <a:t>gửi</a:t>
            </a:r>
            <a:r>
              <a:rPr lang="en-US" dirty="0">
                <a:effectLst/>
                <a:latin typeface="Times New Roman" panose="02020603050405020304" pitchFamily="18" charset="0"/>
                <a:cs typeface="Times New Roman" panose="02020603050405020304" pitchFamily="18" charset="0"/>
              </a:rPr>
              <a:t> 4 </a:t>
            </a:r>
            <a:r>
              <a:rPr lang="en-US" dirty="0" err="1">
                <a:effectLst/>
                <a:latin typeface="Times New Roman" panose="02020603050405020304" pitchFamily="18" charset="0"/>
                <a:cs typeface="Times New Roman" panose="02020603050405020304" pitchFamily="18" charset="0"/>
              </a:rPr>
              <a:t>tín</a:t>
            </a:r>
            <a:r>
              <a:rPr lang="en-US" dirty="0">
                <a:effectLst/>
                <a:latin typeface="Times New Roman" panose="02020603050405020304" pitchFamily="18" charset="0"/>
                <a:cs typeface="Times New Roman" panose="02020603050405020304" pitchFamily="18" charset="0"/>
              </a:rPr>
              <a:t> </a:t>
            </a:r>
            <a:r>
              <a:rPr lang="en-US" dirty="0" err="1">
                <a:effectLst/>
                <a:latin typeface="Times New Roman" panose="02020603050405020304" pitchFamily="18" charset="0"/>
                <a:cs typeface="Times New Roman" panose="02020603050405020304" pitchFamily="18" charset="0"/>
              </a:rPr>
              <a:t>hiệu</a:t>
            </a:r>
            <a:r>
              <a:rPr lang="en-US" dirty="0">
                <a:effectLst/>
                <a:latin typeface="Times New Roman" panose="02020603050405020304" pitchFamily="18" charset="0"/>
                <a:cs typeface="Times New Roman" panose="02020603050405020304" pitchFamily="18" charset="0"/>
              </a:rPr>
              <a:t> </a:t>
            </a:r>
            <a:r>
              <a:rPr lang="en-US" dirty="0" err="1">
                <a:effectLst/>
                <a:latin typeface="Times New Roman" panose="02020603050405020304" pitchFamily="18" charset="0"/>
                <a:cs typeface="Times New Roman" panose="02020603050405020304" pitchFamily="18" charset="0"/>
              </a:rPr>
              <a:t>từ</a:t>
            </a:r>
            <a:r>
              <a:rPr lang="en-US" dirty="0">
                <a:effectLst/>
                <a:latin typeface="Times New Roman" panose="02020603050405020304" pitchFamily="18" charset="0"/>
                <a:cs typeface="Times New Roman" panose="02020603050405020304" pitchFamily="18" charset="0"/>
              </a:rPr>
              <a:t> Arduino </a:t>
            </a:r>
            <a:r>
              <a:rPr lang="en-US" dirty="0" err="1">
                <a:effectLst/>
                <a:latin typeface="Times New Roman" panose="02020603050405020304" pitchFamily="18" charset="0"/>
                <a:cs typeface="Times New Roman" panose="02020603050405020304" pitchFamily="18" charset="0"/>
              </a:rPr>
              <a:t>cùng</a:t>
            </a:r>
            <a:r>
              <a:rPr lang="en-US" dirty="0">
                <a:effectLst/>
                <a:latin typeface="Times New Roman" panose="02020603050405020304" pitchFamily="18" charset="0"/>
                <a:cs typeface="Times New Roman" panose="02020603050405020304" pitchFamily="18" charset="0"/>
              </a:rPr>
              <a:t> 1 </a:t>
            </a:r>
            <a:r>
              <a:rPr lang="en-US" dirty="0" err="1">
                <a:effectLst/>
                <a:latin typeface="Times New Roman" panose="02020603050405020304" pitchFamily="18" charset="0"/>
                <a:cs typeface="Times New Roman" panose="02020603050405020304" pitchFamily="18" charset="0"/>
              </a:rPr>
              <a:t>lúc</a:t>
            </a:r>
            <a:r>
              <a:rPr lang="en-US" dirty="0">
                <a:effectLst/>
                <a:latin typeface="Times New Roman" panose="02020603050405020304" pitchFamily="18" charset="0"/>
                <a:cs typeface="Times New Roman" panose="02020603050405020304" pitchFamily="18" charset="0"/>
              </a:rPr>
              <a:t> </a:t>
            </a:r>
            <a:r>
              <a:rPr lang="en-US" dirty="0" err="1">
                <a:effectLst/>
                <a:latin typeface="Times New Roman" panose="02020603050405020304" pitchFamily="18" charset="0"/>
                <a:cs typeface="Times New Roman" panose="02020603050405020304" pitchFamily="18" charset="0"/>
              </a:rPr>
              <a:t>sẽ</a:t>
            </a:r>
            <a:r>
              <a:rPr lang="en-US" dirty="0">
                <a:effectLst/>
                <a:latin typeface="Times New Roman" panose="02020603050405020304" pitchFamily="18" charset="0"/>
                <a:cs typeface="Times New Roman" panose="02020603050405020304" pitchFamily="18" charset="0"/>
              </a:rPr>
              <a:t> </a:t>
            </a:r>
            <a:r>
              <a:rPr lang="en-US" dirty="0" err="1">
                <a:effectLst/>
                <a:latin typeface="Times New Roman" panose="02020603050405020304" pitchFamily="18" charset="0"/>
                <a:cs typeface="Times New Roman" panose="02020603050405020304" pitchFamily="18" charset="0"/>
              </a:rPr>
              <a:t>khó</a:t>
            </a:r>
            <a:r>
              <a:rPr lang="en-US" dirty="0">
                <a:effectLst/>
                <a:latin typeface="Times New Roman" panose="02020603050405020304" pitchFamily="18" charset="0"/>
                <a:cs typeface="Times New Roman" panose="02020603050405020304" pitchFamily="18" charset="0"/>
              </a:rPr>
              <a:t> </a:t>
            </a:r>
            <a:r>
              <a:rPr lang="en-US" dirty="0" err="1">
                <a:effectLst/>
                <a:latin typeface="Times New Roman" panose="02020603050405020304" pitchFamily="18" charset="0"/>
                <a:cs typeface="Times New Roman" panose="02020603050405020304" pitchFamily="18" charset="0"/>
              </a:rPr>
              <a:t>có</a:t>
            </a:r>
            <a:r>
              <a:rPr lang="en-US" dirty="0">
                <a:effectLst/>
                <a:latin typeface="Times New Roman" panose="02020603050405020304" pitchFamily="18" charset="0"/>
                <a:cs typeface="Times New Roman" panose="02020603050405020304" pitchFamily="18" charset="0"/>
              </a:rPr>
              <a:t> </a:t>
            </a:r>
            <a:r>
              <a:rPr lang="en-US" dirty="0" err="1">
                <a:effectLst/>
                <a:latin typeface="Times New Roman" panose="02020603050405020304" pitchFamily="18" charset="0"/>
                <a:cs typeface="Times New Roman" panose="02020603050405020304" pitchFamily="18" charset="0"/>
              </a:rPr>
              <a:t>thể</a:t>
            </a:r>
            <a:r>
              <a:rPr lang="en-US" dirty="0">
                <a:effectLst/>
                <a:latin typeface="Times New Roman" panose="02020603050405020304" pitchFamily="18" charset="0"/>
                <a:cs typeface="Times New Roman" panose="02020603050405020304" pitchFamily="18" charset="0"/>
              </a:rPr>
              <a:t> </a:t>
            </a:r>
            <a:r>
              <a:rPr lang="en-US" dirty="0" err="1">
                <a:effectLst/>
                <a:latin typeface="Times New Roman" panose="02020603050405020304" pitchFamily="18" charset="0"/>
                <a:cs typeface="Times New Roman" panose="02020603050405020304" pitchFamily="18" charset="0"/>
              </a:rPr>
              <a:t>phân</a:t>
            </a:r>
            <a:r>
              <a:rPr lang="en-US" dirty="0">
                <a:effectLst/>
                <a:latin typeface="Times New Roman" panose="02020603050405020304" pitchFamily="18" charset="0"/>
                <a:cs typeface="Times New Roman" panose="02020603050405020304" pitchFamily="18" charset="0"/>
              </a:rPr>
              <a:t> </a:t>
            </a:r>
            <a:r>
              <a:rPr lang="en-US" dirty="0" err="1">
                <a:effectLst/>
                <a:latin typeface="Times New Roman" panose="02020603050405020304" pitchFamily="18" charset="0"/>
                <a:cs typeface="Times New Roman" panose="02020603050405020304" pitchFamily="18" charset="0"/>
              </a:rPr>
              <a:t>biệt</a:t>
            </a:r>
            <a:r>
              <a:rPr lang="en-US" dirty="0">
                <a:effectLst/>
                <a:latin typeface="Times New Roman" panose="02020603050405020304" pitchFamily="18" charset="0"/>
                <a:cs typeface="Times New Roman" panose="02020603050405020304" pitchFamily="18" charset="0"/>
              </a:rPr>
              <a:t> </a:t>
            </a:r>
            <a:r>
              <a:rPr lang="en-US" dirty="0" err="1">
                <a:effectLst/>
                <a:latin typeface="Times New Roman" panose="02020603050405020304" pitchFamily="18" charset="0"/>
                <a:cs typeface="Times New Roman" panose="02020603050405020304" pitchFamily="18" charset="0"/>
              </a:rPr>
              <a:t>được</a:t>
            </a:r>
            <a:r>
              <a:rPr lang="en-US" dirty="0">
                <a:effectLst/>
                <a:latin typeface="Times New Roman" panose="02020603050405020304" pitchFamily="18" charset="0"/>
                <a:cs typeface="Times New Roman" panose="02020603050405020304" pitchFamily="18" charset="0"/>
              </a:rPr>
              <a:t> </a:t>
            </a:r>
            <a:r>
              <a:rPr lang="en-US" dirty="0" err="1">
                <a:effectLst/>
                <a:latin typeface="Times New Roman" panose="02020603050405020304" pitchFamily="18" charset="0"/>
                <a:cs typeface="Times New Roman" panose="02020603050405020304" pitchFamily="18" charset="0"/>
              </a:rPr>
              <a:t>tín</a:t>
            </a:r>
            <a:r>
              <a:rPr lang="en-US" dirty="0">
                <a:effectLst/>
                <a:latin typeface="Times New Roman" panose="02020603050405020304" pitchFamily="18" charset="0"/>
                <a:cs typeface="Times New Roman" panose="02020603050405020304" pitchFamily="18" charset="0"/>
              </a:rPr>
              <a:t> </a:t>
            </a:r>
            <a:r>
              <a:rPr lang="en-US" dirty="0" err="1">
                <a:effectLst/>
                <a:latin typeface="Times New Roman" panose="02020603050405020304" pitchFamily="18" charset="0"/>
                <a:cs typeface="Times New Roman" panose="02020603050405020304" pitchFamily="18" charset="0"/>
              </a:rPr>
              <a:t>hiệu</a:t>
            </a:r>
            <a:r>
              <a:rPr lang="en-US" dirty="0">
                <a:effectLst/>
                <a:latin typeface="Times New Roman" panose="02020603050405020304" pitchFamily="18" charset="0"/>
                <a:cs typeface="Times New Roman" panose="02020603050405020304" pitchFamily="18" charset="0"/>
              </a:rPr>
              <a:t> </a:t>
            </a:r>
            <a:r>
              <a:rPr lang="en-US" dirty="0" err="1">
                <a:effectLst/>
                <a:latin typeface="Times New Roman" panose="02020603050405020304" pitchFamily="18" charset="0"/>
                <a:cs typeface="Times New Roman" panose="02020603050405020304" pitchFamily="18" charset="0"/>
              </a:rPr>
              <a:t>nào</a:t>
            </a:r>
            <a:r>
              <a:rPr lang="en-US" dirty="0">
                <a:effectLst/>
                <a:latin typeface="Times New Roman" panose="02020603050405020304" pitchFamily="18" charset="0"/>
                <a:cs typeface="Times New Roman" panose="02020603050405020304" pitchFamily="18" charset="0"/>
              </a:rPr>
              <a:t> </a:t>
            </a:r>
            <a:r>
              <a:rPr lang="en-US" dirty="0" err="1">
                <a:effectLst/>
                <a:latin typeface="Times New Roman" panose="02020603050405020304" pitchFamily="18" charset="0"/>
                <a:cs typeface="Times New Roman" panose="02020603050405020304" pitchFamily="18" charset="0"/>
              </a:rPr>
              <a:t>ứng</a:t>
            </a:r>
            <a:r>
              <a:rPr lang="en-US" dirty="0">
                <a:effectLst/>
                <a:latin typeface="Times New Roman" panose="02020603050405020304" pitchFamily="18" charset="0"/>
                <a:cs typeface="Times New Roman" panose="02020603050405020304" pitchFamily="18" charset="0"/>
              </a:rPr>
              <a:t> </a:t>
            </a:r>
            <a:r>
              <a:rPr lang="en-US" dirty="0" err="1">
                <a:effectLst/>
                <a:latin typeface="Times New Roman" panose="02020603050405020304" pitchFamily="18" charset="0"/>
                <a:cs typeface="Times New Roman" panose="02020603050405020304" pitchFamily="18" charset="0"/>
              </a:rPr>
              <a:t>với</a:t>
            </a:r>
            <a:r>
              <a:rPr lang="en-US" dirty="0">
                <a:effectLst/>
                <a:latin typeface="Times New Roman" panose="02020603050405020304" pitchFamily="18" charset="0"/>
                <a:cs typeface="Times New Roman" panose="02020603050405020304" pitchFamily="18" charset="0"/>
              </a:rPr>
              <a:t> </a:t>
            </a:r>
            <a:r>
              <a:rPr lang="en-US" dirty="0" err="1">
                <a:effectLst/>
                <a:latin typeface="Times New Roman" panose="02020603050405020304" pitchFamily="18" charset="0"/>
                <a:cs typeface="Times New Roman" panose="02020603050405020304" pitchFamily="18" charset="0"/>
              </a:rPr>
              <a:t>tọa</a:t>
            </a:r>
            <a:r>
              <a:rPr lang="en-US" dirty="0">
                <a:effectLst/>
                <a:latin typeface="Times New Roman" panose="02020603050405020304" pitchFamily="18" charset="0"/>
                <a:cs typeface="Times New Roman" panose="02020603050405020304" pitchFamily="18" charset="0"/>
              </a:rPr>
              <a:t> </a:t>
            </a:r>
            <a:r>
              <a:rPr lang="en-US" dirty="0" err="1">
                <a:effectLst/>
                <a:latin typeface="Times New Roman" panose="02020603050405020304" pitchFamily="18" charset="0"/>
                <a:cs typeface="Times New Roman" panose="02020603050405020304" pitchFamily="18" charset="0"/>
              </a:rPr>
              <a:t>độ</a:t>
            </a:r>
            <a:r>
              <a:rPr lang="en-US" dirty="0">
                <a:effectLst/>
                <a:latin typeface="Times New Roman" panose="02020603050405020304" pitchFamily="18" charset="0"/>
                <a:cs typeface="Times New Roman" panose="02020603050405020304" pitchFamily="18" charset="0"/>
              </a:rPr>
              <a:t> </a:t>
            </a:r>
            <a:r>
              <a:rPr lang="en-US" dirty="0" err="1">
                <a:effectLst/>
                <a:latin typeface="Times New Roman" panose="02020603050405020304" pitchFamily="18" charset="0"/>
                <a:cs typeface="Times New Roman" panose="02020603050405020304" pitchFamily="18" charset="0"/>
              </a:rPr>
              <a:t>nào</a:t>
            </a:r>
            <a:r>
              <a:rPr lang="en-US" dirty="0">
                <a:effectLst/>
                <a:latin typeface="Times New Roman" panose="02020603050405020304" pitchFamily="18" charset="0"/>
                <a:cs typeface="Times New Roman" panose="02020603050405020304" pitchFamily="18" charset="0"/>
              </a:rPr>
              <a:t>, </a:t>
            </a:r>
            <a:r>
              <a:rPr lang="en-US" dirty="0" err="1">
                <a:effectLst/>
                <a:latin typeface="Times New Roman" panose="02020603050405020304" pitchFamily="18" charset="0"/>
                <a:cs typeface="Times New Roman" panose="02020603050405020304" pitchFamily="18" charset="0"/>
              </a:rPr>
              <a:t>dễ</a:t>
            </a:r>
            <a:r>
              <a:rPr lang="en-US" dirty="0">
                <a:effectLst/>
                <a:latin typeface="Times New Roman" panose="02020603050405020304" pitchFamily="18" charset="0"/>
                <a:cs typeface="Times New Roman" panose="02020603050405020304" pitchFamily="18" charset="0"/>
              </a:rPr>
              <a:t> </a:t>
            </a:r>
            <a:r>
              <a:rPr lang="en-US" dirty="0" err="1">
                <a:effectLst/>
                <a:latin typeface="Times New Roman" panose="02020603050405020304" pitchFamily="18" charset="0"/>
                <a:cs typeface="Times New Roman" panose="02020603050405020304" pitchFamily="18" charset="0"/>
              </a:rPr>
              <a:t>bị</a:t>
            </a:r>
            <a:r>
              <a:rPr lang="en-US" dirty="0">
                <a:effectLst/>
                <a:latin typeface="Times New Roman" panose="02020603050405020304" pitchFamily="18" charset="0"/>
                <a:cs typeface="Times New Roman" panose="02020603050405020304" pitchFamily="18" charset="0"/>
              </a:rPr>
              <a:t> </a:t>
            </a:r>
            <a:r>
              <a:rPr lang="en-US" dirty="0" err="1">
                <a:effectLst/>
                <a:latin typeface="Times New Roman" panose="02020603050405020304" pitchFamily="18" charset="0"/>
                <a:cs typeface="Times New Roman" panose="02020603050405020304" pitchFamily="18" charset="0"/>
              </a:rPr>
              <a:t>loạn</a:t>
            </a:r>
            <a:r>
              <a:rPr lang="en-US" dirty="0">
                <a:effectLst/>
                <a:latin typeface="Times New Roman" panose="02020603050405020304" pitchFamily="18" charset="0"/>
                <a:cs typeface="Times New Roman" panose="02020603050405020304" pitchFamily="18" charset="0"/>
              </a:rPr>
              <a:t> </a:t>
            </a:r>
            <a:r>
              <a:rPr lang="en-US" dirty="0" err="1">
                <a:effectLst/>
                <a:latin typeface="Times New Roman" panose="02020603050405020304" pitchFamily="18" charset="0"/>
                <a:cs typeface="Times New Roman" panose="02020603050405020304" pitchFamily="18" charset="0"/>
              </a:rPr>
              <a:t>tín</a:t>
            </a:r>
            <a:r>
              <a:rPr lang="en-US" dirty="0">
                <a:effectLst/>
                <a:latin typeface="Times New Roman" panose="02020603050405020304" pitchFamily="18" charset="0"/>
                <a:cs typeface="Times New Roman" panose="02020603050405020304" pitchFamily="18" charset="0"/>
              </a:rPr>
              <a:t> </a:t>
            </a:r>
            <a:r>
              <a:rPr lang="en-US" dirty="0" err="1">
                <a:effectLst/>
                <a:latin typeface="Times New Roman" panose="02020603050405020304" pitchFamily="18" charset="0"/>
                <a:cs typeface="Times New Roman" panose="02020603050405020304" pitchFamily="18" charset="0"/>
              </a:rPr>
              <a:t>hiệu</a:t>
            </a:r>
            <a:r>
              <a:rPr lang="en-US" dirty="0">
                <a:effectLst/>
                <a:latin typeface="Times New Roman" panose="02020603050405020304" pitchFamily="18" charset="0"/>
                <a:cs typeface="Times New Roman" panose="02020603050405020304" pitchFamily="18" charset="0"/>
              </a:rPr>
              <a:t>. </a:t>
            </a:r>
          </a:p>
          <a:p>
            <a:pPr marL="342900" marR="0" lvl="0">
              <a:lnSpc>
                <a:spcPct val="90000"/>
              </a:lnSpc>
              <a:spcBef>
                <a:spcPts val="0"/>
              </a:spcBef>
              <a:spcAft>
                <a:spcPts val="0"/>
              </a:spcAft>
            </a:pPr>
            <a:endParaRPr lang="en-US" dirty="0">
              <a:latin typeface="Times New Roman" panose="02020603050405020304" pitchFamily="18" charset="0"/>
              <a:cs typeface="Times New Roman" panose="02020603050405020304" pitchFamily="18" charset="0"/>
            </a:endParaRPr>
          </a:p>
          <a:p>
            <a:pPr marL="342900" marR="0" lvl="0">
              <a:lnSpc>
                <a:spcPct val="90000"/>
              </a:lnSpc>
              <a:spcBef>
                <a:spcPts val="0"/>
              </a:spcBef>
              <a:spcAft>
                <a:spcPts val="0"/>
              </a:spcAft>
            </a:pPr>
            <a:endParaRPr lang="en-US" dirty="0">
              <a:effectLst/>
              <a:latin typeface="Times New Roman" panose="02020603050405020304" pitchFamily="18" charset="0"/>
              <a:cs typeface="Times New Roman" panose="02020603050405020304" pitchFamily="18" charset="0"/>
            </a:endParaRPr>
          </a:p>
          <a:p>
            <a:pPr marL="342900" marR="0" lvl="0">
              <a:lnSpc>
                <a:spcPct val="90000"/>
              </a:lnSpc>
              <a:spcBef>
                <a:spcPts val="0"/>
              </a:spcBef>
              <a:spcAft>
                <a:spcPts val="800"/>
              </a:spcAft>
            </a:pPr>
            <a:r>
              <a:rPr lang="en-US" dirty="0">
                <a:effectLst/>
                <a:latin typeface="Times New Roman" panose="02020603050405020304" pitchFamily="18" charset="0"/>
                <a:cs typeface="Times New Roman" panose="02020603050405020304" pitchFamily="18" charset="0"/>
              </a:rPr>
              <a:t>Do </a:t>
            </a:r>
            <a:r>
              <a:rPr lang="en-US" dirty="0" err="1">
                <a:effectLst/>
                <a:latin typeface="Times New Roman" panose="02020603050405020304" pitchFamily="18" charset="0"/>
                <a:cs typeface="Times New Roman" panose="02020603050405020304" pitchFamily="18" charset="0"/>
              </a:rPr>
              <a:t>đó</a:t>
            </a:r>
            <a:r>
              <a:rPr lang="en-US" dirty="0">
                <a:effectLst/>
                <a:latin typeface="Times New Roman" panose="02020603050405020304" pitchFamily="18" charset="0"/>
                <a:cs typeface="Times New Roman" panose="02020603050405020304" pitchFamily="18" charset="0"/>
              </a:rPr>
              <a:t> </a:t>
            </a:r>
            <a:r>
              <a:rPr lang="en-US" dirty="0" err="1">
                <a:effectLst/>
                <a:latin typeface="Times New Roman" panose="02020603050405020304" pitchFamily="18" charset="0"/>
                <a:cs typeface="Times New Roman" panose="02020603050405020304" pitchFamily="18" charset="0"/>
              </a:rPr>
              <a:t>em</a:t>
            </a:r>
            <a:r>
              <a:rPr lang="en-US" dirty="0">
                <a:effectLst/>
                <a:latin typeface="Times New Roman" panose="02020603050405020304" pitchFamily="18" charset="0"/>
                <a:cs typeface="Times New Roman" panose="02020603050405020304" pitchFamily="18" charset="0"/>
              </a:rPr>
              <a:t> </a:t>
            </a:r>
            <a:r>
              <a:rPr lang="en-US" dirty="0" err="1">
                <a:effectLst/>
                <a:latin typeface="Times New Roman" panose="02020603050405020304" pitchFamily="18" charset="0"/>
                <a:cs typeface="Times New Roman" panose="02020603050405020304" pitchFamily="18" charset="0"/>
              </a:rPr>
              <a:t>có</a:t>
            </a:r>
            <a:r>
              <a:rPr lang="en-US" dirty="0">
                <a:effectLst/>
                <a:latin typeface="Times New Roman" panose="02020603050405020304" pitchFamily="18" charset="0"/>
                <a:cs typeface="Times New Roman" panose="02020603050405020304" pitchFamily="18" charset="0"/>
              </a:rPr>
              <a:t> 1 ý </a:t>
            </a:r>
            <a:r>
              <a:rPr lang="en-US" dirty="0" err="1">
                <a:effectLst/>
                <a:latin typeface="Times New Roman" panose="02020603050405020304" pitchFamily="18" charset="0"/>
                <a:cs typeface="Times New Roman" panose="02020603050405020304" pitchFamily="18" charset="0"/>
              </a:rPr>
              <a:t>tưởng</a:t>
            </a:r>
            <a:r>
              <a:rPr lang="en-US" dirty="0">
                <a:effectLst/>
                <a:latin typeface="Times New Roman" panose="02020603050405020304" pitchFamily="18" charset="0"/>
                <a:cs typeface="Times New Roman" panose="02020603050405020304" pitchFamily="18" charset="0"/>
              </a:rPr>
              <a:t>, </a:t>
            </a:r>
            <a:r>
              <a:rPr lang="en-US" dirty="0" err="1">
                <a:effectLst/>
                <a:latin typeface="Times New Roman" panose="02020603050405020304" pitchFamily="18" charset="0"/>
                <a:cs typeface="Times New Roman" panose="02020603050405020304" pitchFamily="18" charset="0"/>
              </a:rPr>
              <a:t>đó</a:t>
            </a:r>
            <a:r>
              <a:rPr lang="en-US" dirty="0">
                <a:effectLst/>
                <a:latin typeface="Times New Roman" panose="02020603050405020304" pitchFamily="18" charset="0"/>
                <a:cs typeface="Times New Roman" panose="02020603050405020304" pitchFamily="18" charset="0"/>
              </a:rPr>
              <a:t> </a:t>
            </a:r>
            <a:r>
              <a:rPr lang="en-US" dirty="0" err="1">
                <a:effectLst/>
                <a:latin typeface="Times New Roman" panose="02020603050405020304" pitchFamily="18" charset="0"/>
                <a:cs typeface="Times New Roman" panose="02020603050405020304" pitchFamily="18" charset="0"/>
              </a:rPr>
              <a:t>là</a:t>
            </a:r>
            <a:r>
              <a:rPr lang="en-US" dirty="0">
                <a:effectLst/>
                <a:latin typeface="Times New Roman" panose="02020603050405020304" pitchFamily="18" charset="0"/>
                <a:cs typeface="Times New Roman" panose="02020603050405020304" pitchFamily="18" charset="0"/>
              </a:rPr>
              <a:t> </a:t>
            </a:r>
            <a:r>
              <a:rPr lang="en-US" dirty="0" err="1">
                <a:effectLst/>
                <a:latin typeface="Times New Roman" panose="02020603050405020304" pitchFamily="18" charset="0"/>
                <a:cs typeface="Times New Roman" panose="02020603050405020304" pitchFamily="18" charset="0"/>
              </a:rPr>
              <a:t>ghép</a:t>
            </a:r>
            <a:r>
              <a:rPr lang="en-US" dirty="0">
                <a:effectLst/>
                <a:latin typeface="Times New Roman" panose="02020603050405020304" pitchFamily="18" charset="0"/>
                <a:cs typeface="Times New Roman" panose="02020603050405020304" pitchFamily="18" charset="0"/>
              </a:rPr>
              <a:t> 4 </a:t>
            </a:r>
            <a:r>
              <a:rPr lang="en-US" dirty="0" err="1">
                <a:effectLst/>
                <a:latin typeface="Times New Roman" panose="02020603050405020304" pitchFamily="18" charset="0"/>
                <a:cs typeface="Times New Roman" panose="02020603050405020304" pitchFamily="18" charset="0"/>
              </a:rPr>
              <a:t>tọa</a:t>
            </a:r>
            <a:r>
              <a:rPr lang="en-US" dirty="0">
                <a:effectLst/>
                <a:latin typeface="Times New Roman" panose="02020603050405020304" pitchFamily="18" charset="0"/>
                <a:cs typeface="Times New Roman" panose="02020603050405020304" pitchFamily="18" charset="0"/>
              </a:rPr>
              <a:t> </a:t>
            </a:r>
            <a:r>
              <a:rPr lang="en-US" dirty="0" err="1">
                <a:effectLst/>
                <a:latin typeface="Times New Roman" panose="02020603050405020304" pitchFamily="18" charset="0"/>
                <a:cs typeface="Times New Roman" panose="02020603050405020304" pitchFamily="18" charset="0"/>
              </a:rPr>
              <a:t>độ</a:t>
            </a:r>
            <a:r>
              <a:rPr lang="en-US" dirty="0">
                <a:effectLst/>
                <a:latin typeface="Times New Roman" panose="02020603050405020304" pitchFamily="18" charset="0"/>
                <a:cs typeface="Times New Roman" panose="02020603050405020304" pitchFamily="18" charset="0"/>
              </a:rPr>
              <a:t> </a:t>
            </a:r>
            <a:r>
              <a:rPr lang="en-US" dirty="0" err="1">
                <a:effectLst/>
                <a:latin typeface="Times New Roman" panose="02020603050405020304" pitchFamily="18" charset="0"/>
                <a:cs typeface="Times New Roman" panose="02020603050405020304" pitchFamily="18" charset="0"/>
              </a:rPr>
              <a:t>cần</a:t>
            </a:r>
            <a:r>
              <a:rPr lang="en-US" dirty="0">
                <a:effectLst/>
                <a:latin typeface="Times New Roman" panose="02020603050405020304" pitchFamily="18" charset="0"/>
                <a:cs typeface="Times New Roman" panose="02020603050405020304" pitchFamily="18" charset="0"/>
              </a:rPr>
              <a:t> </a:t>
            </a:r>
            <a:r>
              <a:rPr lang="en-US" dirty="0" err="1">
                <a:effectLst/>
                <a:latin typeface="Times New Roman" panose="02020603050405020304" pitchFamily="18" charset="0"/>
                <a:cs typeface="Times New Roman" panose="02020603050405020304" pitchFamily="18" charset="0"/>
              </a:rPr>
              <a:t>gửi</a:t>
            </a:r>
            <a:r>
              <a:rPr lang="en-US" dirty="0">
                <a:effectLst/>
                <a:latin typeface="Times New Roman" panose="02020603050405020304" pitchFamily="18" charset="0"/>
                <a:cs typeface="Times New Roman" panose="02020603050405020304" pitchFamily="18" charset="0"/>
              </a:rPr>
              <a:t> </a:t>
            </a:r>
            <a:r>
              <a:rPr lang="en-US" dirty="0" err="1">
                <a:effectLst/>
                <a:latin typeface="Times New Roman" panose="02020603050405020304" pitchFamily="18" charset="0"/>
                <a:cs typeface="Times New Roman" panose="02020603050405020304" pitchFamily="18" charset="0"/>
              </a:rPr>
              <a:t>thành</a:t>
            </a:r>
            <a:r>
              <a:rPr lang="en-US" dirty="0">
                <a:effectLst/>
                <a:latin typeface="Times New Roman" panose="02020603050405020304" pitchFamily="18" charset="0"/>
                <a:cs typeface="Times New Roman" panose="02020603050405020304" pitchFamily="18" charset="0"/>
              </a:rPr>
              <a:t> 1 </a:t>
            </a:r>
            <a:r>
              <a:rPr lang="en-US" dirty="0" err="1">
                <a:effectLst/>
                <a:latin typeface="Times New Roman" panose="02020603050405020304" pitchFamily="18" charset="0"/>
                <a:cs typeface="Times New Roman" panose="02020603050405020304" pitchFamily="18" charset="0"/>
              </a:rPr>
              <a:t>chuỗi</a:t>
            </a:r>
            <a:r>
              <a:rPr lang="en-US" dirty="0">
                <a:effectLst/>
                <a:latin typeface="Times New Roman" panose="02020603050405020304" pitchFamily="18" charset="0"/>
                <a:cs typeface="Times New Roman" panose="02020603050405020304" pitchFamily="18" charset="0"/>
              </a:rPr>
              <a:t> </a:t>
            </a:r>
            <a:r>
              <a:rPr lang="en-US" dirty="0" err="1">
                <a:effectLst/>
                <a:latin typeface="Times New Roman" panose="02020603050405020304" pitchFamily="18" charset="0"/>
                <a:cs typeface="Times New Roman" panose="02020603050405020304" pitchFamily="18" charset="0"/>
              </a:rPr>
              <a:t>và</a:t>
            </a:r>
            <a:r>
              <a:rPr lang="en-US" dirty="0">
                <a:effectLst/>
                <a:latin typeface="Times New Roman" panose="02020603050405020304" pitchFamily="18" charset="0"/>
                <a:cs typeface="Times New Roman" panose="02020603050405020304" pitchFamily="18" charset="0"/>
              </a:rPr>
              <a:t> </a:t>
            </a:r>
            <a:r>
              <a:rPr lang="en-US" dirty="0" err="1">
                <a:effectLst/>
                <a:latin typeface="Times New Roman" panose="02020603050405020304" pitchFamily="18" charset="0"/>
                <a:cs typeface="Times New Roman" panose="02020603050405020304" pitchFamily="18" charset="0"/>
              </a:rPr>
              <a:t>gửi</a:t>
            </a:r>
            <a:r>
              <a:rPr lang="en-US" dirty="0">
                <a:effectLst/>
                <a:latin typeface="Times New Roman" panose="02020603050405020304" pitchFamily="18" charset="0"/>
                <a:cs typeface="Times New Roman" panose="02020603050405020304" pitchFamily="18" charset="0"/>
              </a:rPr>
              <a:t> </a:t>
            </a:r>
            <a:r>
              <a:rPr lang="en-US" dirty="0" err="1">
                <a:effectLst/>
                <a:latin typeface="Times New Roman" panose="02020603050405020304" pitchFamily="18" charset="0"/>
                <a:cs typeface="Times New Roman" panose="02020603050405020304" pitchFamily="18" charset="0"/>
              </a:rPr>
              <a:t>đi</a:t>
            </a:r>
            <a:r>
              <a:rPr lang="en-US" dirty="0">
                <a:effectLst/>
                <a:latin typeface="Times New Roman" panose="02020603050405020304" pitchFamily="18" charset="0"/>
                <a:cs typeface="Times New Roman" panose="02020603050405020304" pitchFamily="18" charset="0"/>
              </a:rPr>
              <a:t>, </a:t>
            </a:r>
            <a:r>
              <a:rPr lang="en-US" dirty="0" err="1">
                <a:effectLst/>
                <a:latin typeface="Times New Roman" panose="02020603050405020304" pitchFamily="18" charset="0"/>
                <a:cs typeface="Times New Roman" panose="02020603050405020304" pitchFamily="18" charset="0"/>
              </a:rPr>
              <a:t>sau</a:t>
            </a:r>
            <a:r>
              <a:rPr lang="en-US" dirty="0">
                <a:effectLst/>
                <a:latin typeface="Times New Roman" panose="02020603050405020304" pitchFamily="18" charset="0"/>
                <a:cs typeface="Times New Roman" panose="02020603050405020304" pitchFamily="18" charset="0"/>
              </a:rPr>
              <a:t> </a:t>
            </a:r>
            <a:r>
              <a:rPr lang="en-US" dirty="0" err="1">
                <a:effectLst/>
                <a:latin typeface="Times New Roman" panose="02020603050405020304" pitchFamily="18" charset="0"/>
                <a:cs typeface="Times New Roman" panose="02020603050405020304" pitchFamily="18" charset="0"/>
              </a:rPr>
              <a:t>đó</a:t>
            </a:r>
            <a:r>
              <a:rPr lang="en-US" dirty="0">
                <a:effectLst/>
                <a:latin typeface="Times New Roman" panose="02020603050405020304" pitchFamily="18" charset="0"/>
                <a:cs typeface="Times New Roman" panose="02020603050405020304" pitchFamily="18" charset="0"/>
              </a:rPr>
              <a:t> ở </a:t>
            </a:r>
            <a:r>
              <a:rPr lang="en-US" dirty="0" err="1">
                <a:effectLst/>
                <a:latin typeface="Times New Roman" panose="02020603050405020304" pitchFamily="18" charset="0"/>
                <a:cs typeface="Times New Roman" panose="02020603050405020304" pitchFamily="18" charset="0"/>
              </a:rPr>
              <a:t>thiết</a:t>
            </a:r>
            <a:r>
              <a:rPr lang="en-US" dirty="0">
                <a:effectLst/>
                <a:latin typeface="Times New Roman" panose="02020603050405020304" pitchFamily="18" charset="0"/>
                <a:cs typeface="Times New Roman" panose="02020603050405020304" pitchFamily="18" charset="0"/>
              </a:rPr>
              <a:t> </a:t>
            </a:r>
            <a:r>
              <a:rPr lang="en-US" dirty="0" err="1">
                <a:effectLst/>
                <a:latin typeface="Times New Roman" panose="02020603050405020304" pitchFamily="18" charset="0"/>
                <a:cs typeface="Times New Roman" panose="02020603050405020304" pitchFamily="18" charset="0"/>
              </a:rPr>
              <a:t>bị</a:t>
            </a:r>
            <a:r>
              <a:rPr lang="en-US" dirty="0">
                <a:effectLst/>
                <a:latin typeface="Times New Roman" panose="02020603050405020304" pitchFamily="18" charset="0"/>
                <a:cs typeface="Times New Roman" panose="02020603050405020304" pitchFamily="18" charset="0"/>
              </a:rPr>
              <a:t> </a:t>
            </a:r>
            <a:r>
              <a:rPr lang="en-US" dirty="0" err="1">
                <a:effectLst/>
                <a:latin typeface="Times New Roman" panose="02020603050405020304" pitchFamily="18" charset="0"/>
                <a:cs typeface="Times New Roman" panose="02020603050405020304" pitchFamily="18" charset="0"/>
              </a:rPr>
              <a:t>nhận</a:t>
            </a:r>
            <a:r>
              <a:rPr lang="en-US" dirty="0">
                <a:effectLst/>
                <a:latin typeface="Times New Roman" panose="02020603050405020304" pitchFamily="18" charset="0"/>
                <a:cs typeface="Times New Roman" panose="02020603050405020304" pitchFamily="18" charset="0"/>
              </a:rPr>
              <a:t> </a:t>
            </a:r>
            <a:r>
              <a:rPr lang="en-US" dirty="0" err="1">
                <a:effectLst/>
                <a:latin typeface="Times New Roman" panose="02020603050405020304" pitchFamily="18" charset="0"/>
                <a:cs typeface="Times New Roman" panose="02020603050405020304" pitchFamily="18" charset="0"/>
              </a:rPr>
              <a:t>tín</a:t>
            </a:r>
            <a:r>
              <a:rPr lang="en-US" dirty="0">
                <a:effectLst/>
                <a:latin typeface="Times New Roman" panose="02020603050405020304" pitchFamily="18" charset="0"/>
                <a:cs typeface="Times New Roman" panose="02020603050405020304" pitchFamily="18" charset="0"/>
              </a:rPr>
              <a:t> </a:t>
            </a:r>
            <a:r>
              <a:rPr lang="en-US" dirty="0" err="1">
                <a:effectLst/>
                <a:latin typeface="Times New Roman" panose="02020603050405020304" pitchFamily="18" charset="0"/>
                <a:cs typeface="Times New Roman" panose="02020603050405020304" pitchFamily="18" charset="0"/>
              </a:rPr>
              <a:t>hiệu</a:t>
            </a:r>
            <a:r>
              <a:rPr lang="en-US" dirty="0">
                <a:effectLst/>
                <a:latin typeface="Times New Roman" panose="02020603050405020304" pitchFamily="18" charset="0"/>
                <a:cs typeface="Times New Roman" panose="02020603050405020304" pitchFamily="18" charset="0"/>
              </a:rPr>
              <a:t> </a:t>
            </a:r>
            <a:r>
              <a:rPr lang="en-US" dirty="0" err="1">
                <a:effectLst/>
                <a:latin typeface="Times New Roman" panose="02020603050405020304" pitchFamily="18" charset="0"/>
                <a:cs typeface="Times New Roman" panose="02020603050405020304" pitchFamily="18" charset="0"/>
              </a:rPr>
              <a:t>sẽ</a:t>
            </a:r>
            <a:r>
              <a:rPr lang="en-US" dirty="0">
                <a:effectLst/>
                <a:latin typeface="Times New Roman" panose="02020603050405020304" pitchFamily="18" charset="0"/>
                <a:cs typeface="Times New Roman" panose="02020603050405020304" pitchFamily="18" charset="0"/>
              </a:rPr>
              <a:t> </a:t>
            </a:r>
            <a:r>
              <a:rPr lang="en-US" dirty="0" err="1">
                <a:effectLst/>
                <a:latin typeface="Times New Roman" panose="02020603050405020304" pitchFamily="18" charset="0"/>
                <a:cs typeface="Times New Roman" panose="02020603050405020304" pitchFamily="18" charset="0"/>
              </a:rPr>
              <a:t>thực</a:t>
            </a:r>
            <a:r>
              <a:rPr lang="en-US" dirty="0">
                <a:effectLst/>
                <a:latin typeface="Times New Roman" panose="02020603050405020304" pitchFamily="18" charset="0"/>
                <a:cs typeface="Times New Roman" panose="02020603050405020304" pitchFamily="18" charset="0"/>
              </a:rPr>
              <a:t> </a:t>
            </a:r>
            <a:r>
              <a:rPr lang="en-US" dirty="0" err="1">
                <a:effectLst/>
                <a:latin typeface="Times New Roman" panose="02020603050405020304" pitchFamily="18" charset="0"/>
                <a:cs typeface="Times New Roman" panose="02020603050405020304" pitchFamily="18" charset="0"/>
              </a:rPr>
              <a:t>hiện</a:t>
            </a:r>
            <a:r>
              <a:rPr lang="en-US" dirty="0">
                <a:effectLst/>
                <a:latin typeface="Times New Roman" panose="02020603050405020304" pitchFamily="18" charset="0"/>
                <a:cs typeface="Times New Roman" panose="02020603050405020304" pitchFamily="18" charset="0"/>
              </a:rPr>
              <a:t> </a:t>
            </a:r>
            <a:r>
              <a:rPr lang="en-US" dirty="0" err="1">
                <a:effectLst/>
                <a:latin typeface="Times New Roman" panose="02020603050405020304" pitchFamily="18" charset="0"/>
                <a:cs typeface="Times New Roman" panose="02020603050405020304" pitchFamily="18" charset="0"/>
              </a:rPr>
              <a:t>tách</a:t>
            </a:r>
            <a:r>
              <a:rPr lang="en-US" dirty="0">
                <a:effectLst/>
                <a:latin typeface="Times New Roman" panose="02020603050405020304" pitchFamily="18" charset="0"/>
                <a:cs typeface="Times New Roman" panose="02020603050405020304" pitchFamily="18" charset="0"/>
              </a:rPr>
              <a:t> </a:t>
            </a:r>
            <a:r>
              <a:rPr lang="en-US" dirty="0" err="1">
                <a:effectLst/>
                <a:latin typeface="Times New Roman" panose="02020603050405020304" pitchFamily="18" charset="0"/>
                <a:cs typeface="Times New Roman" panose="02020603050405020304" pitchFamily="18" charset="0"/>
              </a:rPr>
              <a:t>chuỗi</a:t>
            </a:r>
            <a:r>
              <a:rPr lang="en-US" dirty="0">
                <a:effectLst/>
                <a:latin typeface="Times New Roman" panose="02020603050405020304" pitchFamily="18" charset="0"/>
                <a:cs typeface="Times New Roman" panose="02020603050405020304" pitchFamily="18" charset="0"/>
              </a:rPr>
              <a:t> </a:t>
            </a:r>
            <a:r>
              <a:rPr lang="en-US" dirty="0" err="1">
                <a:effectLst/>
                <a:latin typeface="Times New Roman" panose="02020603050405020304" pitchFamily="18" charset="0"/>
                <a:cs typeface="Times New Roman" panose="02020603050405020304" pitchFamily="18" charset="0"/>
              </a:rPr>
              <a:t>nhận</a:t>
            </a:r>
            <a:r>
              <a:rPr lang="en-US" dirty="0">
                <a:effectLst/>
                <a:latin typeface="Times New Roman" panose="02020603050405020304" pitchFamily="18" charset="0"/>
                <a:cs typeface="Times New Roman" panose="02020603050405020304" pitchFamily="18" charset="0"/>
              </a:rPr>
              <a:t> </a:t>
            </a:r>
            <a:r>
              <a:rPr lang="en-US" dirty="0" err="1">
                <a:effectLst/>
                <a:latin typeface="Times New Roman" panose="02020603050405020304" pitchFamily="18" charset="0"/>
                <a:cs typeface="Times New Roman" panose="02020603050405020304" pitchFamily="18" charset="0"/>
              </a:rPr>
              <a:t>được</a:t>
            </a:r>
            <a:r>
              <a:rPr lang="en-US" dirty="0">
                <a:effectLst/>
                <a:latin typeface="Times New Roman" panose="02020603050405020304" pitchFamily="18" charset="0"/>
                <a:cs typeface="Times New Roman" panose="02020603050405020304" pitchFamily="18" charset="0"/>
              </a:rPr>
              <a:t> </a:t>
            </a:r>
            <a:r>
              <a:rPr lang="en-US" dirty="0" err="1">
                <a:effectLst/>
                <a:latin typeface="Times New Roman" panose="02020603050405020304" pitchFamily="18" charset="0"/>
                <a:cs typeface="Times New Roman" panose="02020603050405020304" pitchFamily="18" charset="0"/>
              </a:rPr>
              <a:t>thành</a:t>
            </a:r>
            <a:r>
              <a:rPr lang="en-US" dirty="0">
                <a:effectLst/>
                <a:latin typeface="Times New Roman" panose="02020603050405020304" pitchFamily="18" charset="0"/>
                <a:cs typeface="Times New Roman" panose="02020603050405020304" pitchFamily="18" charset="0"/>
              </a:rPr>
              <a:t> 4 </a:t>
            </a:r>
            <a:r>
              <a:rPr lang="en-US" dirty="0" err="1">
                <a:effectLst/>
                <a:latin typeface="Times New Roman" panose="02020603050405020304" pitchFamily="18" charset="0"/>
                <a:cs typeface="Times New Roman" panose="02020603050405020304" pitchFamily="18" charset="0"/>
              </a:rPr>
              <a:t>chuỗi</a:t>
            </a:r>
            <a:r>
              <a:rPr lang="en-US" dirty="0">
                <a:effectLst/>
                <a:latin typeface="Times New Roman" panose="02020603050405020304" pitchFamily="18" charset="0"/>
                <a:cs typeface="Times New Roman" panose="02020603050405020304" pitchFamily="18" charset="0"/>
              </a:rPr>
              <a:t> </a:t>
            </a:r>
            <a:r>
              <a:rPr lang="en-US" dirty="0" err="1">
                <a:effectLst/>
                <a:latin typeface="Times New Roman" panose="02020603050405020304" pitchFamily="18" charset="0"/>
                <a:cs typeface="Times New Roman" panose="02020603050405020304" pitchFamily="18" charset="0"/>
              </a:rPr>
              <a:t>tín</a:t>
            </a:r>
            <a:r>
              <a:rPr lang="en-US" dirty="0">
                <a:effectLst/>
                <a:latin typeface="Times New Roman" panose="02020603050405020304" pitchFamily="18" charset="0"/>
                <a:cs typeface="Times New Roman" panose="02020603050405020304" pitchFamily="18" charset="0"/>
              </a:rPr>
              <a:t> </a:t>
            </a:r>
            <a:r>
              <a:rPr lang="en-US" dirty="0" err="1">
                <a:effectLst/>
                <a:latin typeface="Times New Roman" panose="02020603050405020304" pitchFamily="18" charset="0"/>
                <a:cs typeface="Times New Roman" panose="02020603050405020304" pitchFamily="18" charset="0"/>
              </a:rPr>
              <a:t>hiệu</a:t>
            </a:r>
            <a:r>
              <a:rPr lang="en-US" dirty="0">
                <a:effectLst/>
                <a:latin typeface="Times New Roman" panose="02020603050405020304" pitchFamily="18" charset="0"/>
                <a:cs typeface="Times New Roman" panose="02020603050405020304" pitchFamily="18" charset="0"/>
              </a:rPr>
              <a:t> </a:t>
            </a:r>
            <a:r>
              <a:rPr lang="en-US" dirty="0" err="1">
                <a:effectLst/>
                <a:latin typeface="Times New Roman" panose="02020603050405020304" pitchFamily="18" charset="0"/>
                <a:cs typeface="Times New Roman" panose="02020603050405020304" pitchFamily="18" charset="0"/>
              </a:rPr>
              <a:t>và</a:t>
            </a:r>
            <a:r>
              <a:rPr lang="en-US" dirty="0">
                <a:effectLst/>
                <a:latin typeface="Times New Roman" panose="02020603050405020304" pitchFamily="18" charset="0"/>
                <a:cs typeface="Times New Roman" panose="02020603050405020304" pitchFamily="18" charset="0"/>
              </a:rPr>
              <a:t> </a:t>
            </a:r>
            <a:r>
              <a:rPr lang="en-US" dirty="0" err="1">
                <a:effectLst/>
                <a:latin typeface="Times New Roman" panose="02020603050405020304" pitchFamily="18" charset="0"/>
                <a:cs typeface="Times New Roman" panose="02020603050405020304" pitchFamily="18" charset="0"/>
              </a:rPr>
              <a:t>sử</a:t>
            </a:r>
            <a:r>
              <a:rPr lang="en-US" dirty="0">
                <a:effectLst/>
                <a:latin typeface="Times New Roman" panose="02020603050405020304" pitchFamily="18" charset="0"/>
                <a:cs typeface="Times New Roman" panose="02020603050405020304" pitchFamily="18" charset="0"/>
              </a:rPr>
              <a:t> </a:t>
            </a:r>
            <a:r>
              <a:rPr lang="en-US" dirty="0" err="1">
                <a:effectLst/>
                <a:latin typeface="Times New Roman" panose="02020603050405020304" pitchFamily="18" charset="0"/>
                <a:cs typeface="Times New Roman" panose="02020603050405020304" pitchFamily="18" charset="0"/>
              </a:rPr>
              <a:t>dụng</a:t>
            </a:r>
            <a:r>
              <a:rPr lang="en-US" dirty="0">
                <a:effectLst/>
                <a:latin typeface="Times New Roman" panose="02020603050405020304" pitchFamily="18" charset="0"/>
                <a:cs typeface="Times New Roman" panose="02020603050405020304" pitchFamily="18" charset="0"/>
              </a:rPr>
              <a:t>.</a:t>
            </a:r>
          </a:p>
          <a:p>
            <a:pPr>
              <a:lnSpc>
                <a:spcPct val="90000"/>
              </a:lnSpc>
            </a:pPr>
            <a:endParaRPr lang="en-US" dirty="0">
              <a:latin typeface="Times New Roman" panose="02020603050405020304" pitchFamily="18" charset="0"/>
              <a:cs typeface="Times New Roman" panose="02020603050405020304" pitchFamily="18" charset="0"/>
            </a:endParaRPr>
          </a:p>
        </p:txBody>
      </p:sp>
      <p:sp>
        <p:nvSpPr>
          <p:cNvPr id="38" name="Arc 37">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1721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2DAED-7D50-C899-DD11-5F9B82C3470E}"/>
              </a:ext>
            </a:extLst>
          </p:cNvPr>
          <p:cNvSpPr>
            <a:spLocks noGrp="1"/>
          </p:cNvSpPr>
          <p:nvPr>
            <p:ph type="title"/>
          </p:nvPr>
        </p:nvSpPr>
        <p:spPr>
          <a:xfrm>
            <a:off x="838200" y="365125"/>
            <a:ext cx="3881284" cy="1325563"/>
          </a:xfrm>
        </p:spPr>
        <p:txBody>
          <a:bodyPr/>
          <a:lstStyle/>
          <a:p>
            <a:r>
              <a:rPr lang="en-US" dirty="0" err="1">
                <a:latin typeface="Times New Roman" panose="02020603050405020304" pitchFamily="18" charset="0"/>
                <a:cs typeface="Times New Roman" panose="02020603050405020304" pitchFamily="18" charset="0"/>
              </a:rPr>
              <a:t>Thuật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toán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xử</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lý</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chuỗi</a:t>
            </a:r>
            <a:endParaRPr lang="en-US" dirty="0">
              <a:latin typeface="Times New Roman" panose="02020603050405020304" pitchFamily="18" charset="0"/>
              <a:cs typeface="Times New Roman" panose="02020603050405020304" pitchFamily="18" charset="0"/>
            </a:endParaRPr>
          </a:p>
        </p:txBody>
      </p:sp>
      <p:pic>
        <p:nvPicPr>
          <p:cNvPr id="6" name="Picture 5" descr="Ảnh có chứa văn bản&#10;&#10;Description automatically generated">
            <a:extLst>
              <a:ext uri="{FF2B5EF4-FFF2-40B4-BE49-F238E27FC236}">
                <a16:creationId xmlns:a16="http://schemas.microsoft.com/office/drawing/2014/main" id="{88C40FD7-7963-DB10-EAD5-14BE1C0ABE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4071" y="2628535"/>
            <a:ext cx="4043976" cy="1597990"/>
          </a:xfrm>
          <a:prstGeom prst="rect">
            <a:avLst/>
          </a:prstGeom>
        </p:spPr>
      </p:pic>
      <p:pic>
        <p:nvPicPr>
          <p:cNvPr id="8" name="Picture 7" descr="Ảnh có chứa văn bản&#10;&#10;Description automatically generated">
            <a:extLst>
              <a:ext uri="{FF2B5EF4-FFF2-40B4-BE49-F238E27FC236}">
                <a16:creationId xmlns:a16="http://schemas.microsoft.com/office/drawing/2014/main" id="{11C7EB43-F7A7-D217-198D-D494DA0ED4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26232" y="0"/>
            <a:ext cx="6937169" cy="6858000"/>
          </a:xfrm>
          <a:prstGeom prst="rect">
            <a:avLst/>
          </a:prstGeom>
        </p:spPr>
      </p:pic>
    </p:spTree>
    <p:extLst>
      <p:ext uri="{BB962C8B-B14F-4D97-AF65-F5344CB8AC3E}">
        <p14:creationId xmlns:p14="http://schemas.microsoft.com/office/powerpoint/2010/main" val="39677306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Arc 17">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8" name="Title 7">
            <a:extLst>
              <a:ext uri="{FF2B5EF4-FFF2-40B4-BE49-F238E27FC236}">
                <a16:creationId xmlns:a16="http://schemas.microsoft.com/office/drawing/2014/main" id="{13155E1B-C0EA-C8BF-353F-0DB7E64834E2}"/>
              </a:ext>
            </a:extLst>
          </p:cNvPr>
          <p:cNvSpPr>
            <a:spLocks noGrp="1"/>
          </p:cNvSpPr>
          <p:nvPr>
            <p:ph type="title"/>
          </p:nvPr>
        </p:nvSpPr>
        <p:spPr>
          <a:xfrm>
            <a:off x="5894962" y="479493"/>
            <a:ext cx="5458838" cy="1325563"/>
          </a:xfrm>
        </p:spPr>
        <p:txBody>
          <a:bodyPr>
            <a:normAutofit/>
          </a:bodyPr>
          <a:lstStyle/>
          <a:p>
            <a:r>
              <a:rPr lang="en-US" dirty="0" err="1">
                <a:effectLst/>
                <a:latin typeface="Times New Roman" panose="02020603050405020304" pitchFamily="18" charset="0"/>
                <a:ea typeface="Calibri" panose="020F0502020204030204" pitchFamily="34" charset="0"/>
                <a:cs typeface="Cambria" panose="02040503050406030204" pitchFamily="18" charset="0"/>
              </a:rPr>
              <a:t>Cài</a:t>
            </a:r>
            <a:r>
              <a:rPr lang="en-US" dirty="0">
                <a:effectLst/>
                <a:latin typeface="Times New Roman" panose="02020603050405020304" pitchFamily="18" charset="0"/>
                <a:ea typeface="Calibri" panose="020F0502020204030204" pitchFamily="34" charset="0"/>
                <a:cs typeface="Cambria" panose="02040503050406030204" pitchFamily="18" charset="0"/>
              </a:rPr>
              <a:t> </a:t>
            </a:r>
            <a:r>
              <a:rPr lang="en-US" dirty="0" err="1">
                <a:effectLst/>
                <a:latin typeface="Times New Roman" panose="02020603050405020304" pitchFamily="18" charset="0"/>
                <a:ea typeface="Calibri" panose="020F0502020204030204" pitchFamily="34" charset="0"/>
                <a:cs typeface="Cambria" panose="02040503050406030204" pitchFamily="18" charset="0"/>
              </a:rPr>
              <a:t>đặt</a:t>
            </a:r>
            <a:r>
              <a:rPr lang="en-US" dirty="0">
                <a:effectLst/>
                <a:latin typeface="Times New Roman" panose="02020603050405020304" pitchFamily="18" charset="0"/>
                <a:ea typeface="Calibri" panose="020F0502020204030204" pitchFamily="34" charset="0"/>
                <a:cs typeface="Cambria" panose="02040503050406030204" pitchFamily="18" charset="0"/>
              </a:rPr>
              <a:t> Timer:</a:t>
            </a:r>
            <a:endParaRPr lang="en-US" dirty="0">
              <a:latin typeface="Times New Roman" panose="02020603050405020304" pitchFamily="18" charset="0"/>
              <a:cs typeface="Times New Roman" panose="02020603050405020304" pitchFamily="18" charset="0"/>
            </a:endParaRPr>
          </a:p>
        </p:txBody>
      </p:sp>
      <p:sp>
        <p:nvSpPr>
          <p:cNvPr id="20" name="Freeform: Shape 19">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1" name="Picture 10" descr="Ảnh có chứa văn bản&#10;&#10;Description automatically generated">
            <a:extLst>
              <a:ext uri="{FF2B5EF4-FFF2-40B4-BE49-F238E27FC236}">
                <a16:creationId xmlns:a16="http://schemas.microsoft.com/office/drawing/2014/main" id="{35A8AEB7-6ACE-BB11-EAC5-436C60A22E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5231" y="931559"/>
            <a:ext cx="4777381" cy="4443476"/>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p:spPr>
      </p:pic>
      <p:sp>
        <p:nvSpPr>
          <p:cNvPr id="9" name="Content Placeholder 8">
            <a:extLst>
              <a:ext uri="{FF2B5EF4-FFF2-40B4-BE49-F238E27FC236}">
                <a16:creationId xmlns:a16="http://schemas.microsoft.com/office/drawing/2014/main" id="{CA92FBB5-BD79-86A1-8D79-47D331CA8A60}"/>
              </a:ext>
            </a:extLst>
          </p:cNvPr>
          <p:cNvSpPr>
            <a:spLocks noGrp="1"/>
          </p:cNvSpPr>
          <p:nvPr>
            <p:ph idx="1"/>
          </p:nvPr>
        </p:nvSpPr>
        <p:spPr>
          <a:xfrm>
            <a:off x="5894962" y="1984443"/>
            <a:ext cx="5458838" cy="4192520"/>
          </a:xfrm>
        </p:spPr>
        <p:txBody>
          <a:bodyPr>
            <a:normAutofit/>
          </a:bodyPr>
          <a:lstStyle/>
          <a:p>
            <a:pPr>
              <a:lnSpc>
                <a:spcPct val="104000"/>
              </a:lnSpc>
            </a:pPr>
            <a:r>
              <a:rPr lang="en-US" sz="1900" kern="0" dirty="0">
                <a:effectLst/>
                <a:latin typeface="Times New Roman" panose="02020603050405020304" pitchFamily="18" charset="0"/>
                <a:ea typeface="Calibri" panose="020F0502020204030204" pitchFamily="34" charset="0"/>
                <a:cs typeface="Times New Roman" panose="02020603050405020304" pitchFamily="18" charset="0"/>
              </a:rPr>
              <a:t>Timer2 </a:t>
            </a:r>
            <a:r>
              <a:rPr lang="en-US" sz="1900" kern="0" dirty="0" err="1">
                <a:effectLst/>
                <a:latin typeface="Times New Roman" panose="02020603050405020304" pitchFamily="18" charset="0"/>
                <a:ea typeface="Calibri" panose="020F0502020204030204" pitchFamily="34" charset="0"/>
                <a:cs typeface="Times New Roman" panose="02020603050405020304" pitchFamily="18" charset="0"/>
              </a:rPr>
              <a:t>là</a:t>
            </a:r>
            <a:r>
              <a:rPr lang="en-US" sz="1900" kern="0" dirty="0">
                <a:effectLst/>
                <a:latin typeface="Times New Roman" panose="02020603050405020304" pitchFamily="18" charset="0"/>
                <a:ea typeface="Calibri" panose="020F0502020204030204" pitchFamily="34" charset="0"/>
                <a:cs typeface="Times New Roman" panose="02020603050405020304" pitchFamily="18" charset="0"/>
              </a:rPr>
              <a:t> Timer 8 bit, </a:t>
            </a:r>
            <a:r>
              <a:rPr lang="en-US" sz="1900" kern="0" dirty="0" err="1">
                <a:effectLst/>
                <a:latin typeface="Times New Roman" panose="02020603050405020304" pitchFamily="18" charset="0"/>
                <a:ea typeface="Calibri" panose="020F0502020204030204" pitchFamily="34" charset="0"/>
                <a:cs typeface="Times New Roman" panose="02020603050405020304" pitchFamily="18" charset="0"/>
              </a:rPr>
              <a:t>có</a:t>
            </a:r>
            <a:r>
              <a:rPr lang="en-US" sz="1900" kern="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900" kern="0" dirty="0" err="1">
                <a:effectLst/>
                <a:latin typeface="Times New Roman" panose="02020603050405020304" pitchFamily="18" charset="0"/>
                <a:ea typeface="Calibri" panose="020F0502020204030204" pitchFamily="34" charset="0"/>
                <a:cs typeface="Times New Roman" panose="02020603050405020304" pitchFamily="18" charset="0"/>
              </a:rPr>
              <a:t>nghĩa</a:t>
            </a:r>
            <a:r>
              <a:rPr lang="en-US" sz="1900" kern="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900" kern="0" dirty="0" err="1">
                <a:effectLst/>
                <a:latin typeface="Times New Roman" panose="02020603050405020304" pitchFamily="18" charset="0"/>
                <a:ea typeface="Calibri" panose="020F0502020204030204" pitchFamily="34" charset="0"/>
                <a:cs typeface="Times New Roman" panose="02020603050405020304" pitchFamily="18" charset="0"/>
              </a:rPr>
              <a:t>là</a:t>
            </a:r>
            <a:r>
              <a:rPr lang="en-US" sz="1900" kern="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900" kern="0" dirty="0" err="1">
                <a:effectLst/>
                <a:latin typeface="Times New Roman" panose="02020603050405020304" pitchFamily="18" charset="0"/>
                <a:ea typeface="Calibri" panose="020F0502020204030204" pitchFamily="34" charset="0"/>
                <a:cs typeface="Times New Roman" panose="02020603050405020304" pitchFamily="18" charset="0"/>
              </a:rPr>
              <a:t>thanh</a:t>
            </a:r>
            <a:r>
              <a:rPr lang="en-US" sz="1900" kern="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900" kern="0" dirty="0" err="1">
                <a:effectLst/>
                <a:latin typeface="Times New Roman" panose="02020603050405020304" pitchFamily="18" charset="0"/>
                <a:ea typeface="Calibri" panose="020F0502020204030204" pitchFamily="34" charset="0"/>
                <a:cs typeface="Times New Roman" panose="02020603050405020304" pitchFamily="18" charset="0"/>
              </a:rPr>
              <a:t>ghi</a:t>
            </a:r>
            <a:r>
              <a:rPr lang="en-US" sz="1900" kern="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900" kern="0" dirty="0" err="1">
                <a:effectLst/>
                <a:latin typeface="Times New Roman" panose="02020603050405020304" pitchFamily="18" charset="0"/>
                <a:ea typeface="Calibri" panose="020F0502020204030204" pitchFamily="34" charset="0"/>
                <a:cs typeface="Times New Roman" panose="02020603050405020304" pitchFamily="18" charset="0"/>
              </a:rPr>
              <a:t>của</a:t>
            </a:r>
            <a:r>
              <a:rPr lang="en-US" sz="1900" kern="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900" kern="0" dirty="0" err="1">
                <a:effectLst/>
                <a:latin typeface="Times New Roman" panose="02020603050405020304" pitchFamily="18" charset="0"/>
                <a:ea typeface="Calibri" panose="020F0502020204030204" pitchFamily="34" charset="0"/>
                <a:cs typeface="Times New Roman" panose="02020603050405020304" pitchFamily="18" charset="0"/>
              </a:rPr>
              <a:t>nó</a:t>
            </a:r>
            <a:r>
              <a:rPr lang="en-US" sz="1900" kern="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900" kern="0" dirty="0" err="1">
                <a:effectLst/>
                <a:latin typeface="Times New Roman" panose="02020603050405020304" pitchFamily="18" charset="0"/>
                <a:ea typeface="Calibri" panose="020F0502020204030204" pitchFamily="34" charset="0"/>
                <a:cs typeface="Times New Roman" panose="02020603050405020304" pitchFamily="18" charset="0"/>
              </a:rPr>
              <a:t>có</a:t>
            </a:r>
            <a:r>
              <a:rPr lang="en-US" sz="1900" kern="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900" kern="0" dirty="0" err="1">
                <a:effectLst/>
                <a:latin typeface="Times New Roman" panose="02020603050405020304" pitchFamily="18" charset="0"/>
                <a:ea typeface="Calibri" panose="020F0502020204030204" pitchFamily="34" charset="0"/>
                <a:cs typeface="Times New Roman" panose="02020603050405020304" pitchFamily="18" charset="0"/>
              </a:rPr>
              <a:t>thể</a:t>
            </a:r>
            <a:r>
              <a:rPr lang="en-US" sz="1900" kern="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900" kern="0" dirty="0" err="1">
                <a:effectLst/>
                <a:latin typeface="Times New Roman" panose="02020603050405020304" pitchFamily="18" charset="0"/>
                <a:ea typeface="Calibri" panose="020F0502020204030204" pitchFamily="34" charset="0"/>
                <a:cs typeface="Times New Roman" panose="02020603050405020304" pitchFamily="18" charset="0"/>
              </a:rPr>
              <a:t>đếm</a:t>
            </a:r>
            <a:r>
              <a:rPr lang="en-US" sz="1900" kern="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900" kern="0" dirty="0" err="1">
                <a:effectLst/>
                <a:latin typeface="Times New Roman" panose="02020603050405020304" pitchFamily="18" charset="0"/>
                <a:ea typeface="Calibri" panose="020F0502020204030204" pitchFamily="34" charset="0"/>
                <a:cs typeface="Times New Roman" panose="02020603050405020304" pitchFamily="18" charset="0"/>
              </a:rPr>
              <a:t>được</a:t>
            </a:r>
            <a:r>
              <a:rPr lang="en-US" sz="1900" kern="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900" kern="0" dirty="0" err="1">
                <a:effectLst/>
                <a:latin typeface="Times New Roman" panose="02020603050405020304" pitchFamily="18" charset="0"/>
                <a:ea typeface="Calibri" panose="020F0502020204030204" pitchFamily="34" charset="0"/>
                <a:cs typeface="Times New Roman" panose="02020603050405020304" pitchFamily="18" charset="0"/>
              </a:rPr>
              <a:t>từ</a:t>
            </a:r>
            <a:r>
              <a:rPr lang="en-US" sz="1900" kern="0" dirty="0">
                <a:effectLst/>
                <a:latin typeface="Times New Roman" panose="02020603050405020304" pitchFamily="18" charset="0"/>
                <a:ea typeface="Calibri" panose="020F0502020204030204" pitchFamily="34" charset="0"/>
                <a:cs typeface="Times New Roman" panose="02020603050405020304" pitchFamily="18" charset="0"/>
              </a:rPr>
              <a:t> 0 -&gt;255. </a:t>
            </a:r>
            <a:r>
              <a:rPr lang="en-US" sz="1900" kern="0" dirty="0" err="1">
                <a:effectLst/>
                <a:latin typeface="Times New Roman" panose="02020603050405020304" pitchFamily="18" charset="0"/>
                <a:ea typeface="Calibri" panose="020F0502020204030204" pitchFamily="34" charset="0"/>
                <a:cs typeface="Times New Roman" panose="02020603050405020304" pitchFamily="18" charset="0"/>
              </a:rPr>
              <a:t>Tần</a:t>
            </a:r>
            <a:r>
              <a:rPr lang="en-US" sz="1900" kern="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900" kern="0" dirty="0" err="1">
                <a:effectLst/>
                <a:latin typeface="Times New Roman" panose="02020603050405020304" pitchFamily="18" charset="0"/>
                <a:ea typeface="Calibri" panose="020F0502020204030204" pitchFamily="34" charset="0"/>
                <a:cs typeface="Times New Roman" panose="02020603050405020304" pitchFamily="18" charset="0"/>
              </a:rPr>
              <a:t>số</a:t>
            </a:r>
            <a:r>
              <a:rPr lang="en-US" sz="1900" kern="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900" kern="0" dirty="0" err="1">
                <a:effectLst/>
                <a:latin typeface="Times New Roman" panose="02020603050405020304" pitchFamily="18" charset="0"/>
                <a:ea typeface="Calibri" panose="020F0502020204030204" pitchFamily="34" charset="0"/>
                <a:cs typeface="Times New Roman" panose="02020603050405020304" pitchFamily="18" charset="0"/>
              </a:rPr>
              <a:t>của</a:t>
            </a:r>
            <a:r>
              <a:rPr lang="en-US" sz="1900" kern="0" dirty="0">
                <a:effectLst/>
                <a:latin typeface="Times New Roman" panose="02020603050405020304" pitchFamily="18" charset="0"/>
                <a:ea typeface="Calibri" panose="020F0502020204030204" pitchFamily="34" charset="0"/>
                <a:cs typeface="Times New Roman" panose="02020603050405020304" pitchFamily="18" charset="0"/>
              </a:rPr>
              <a:t> Arduino </a:t>
            </a:r>
            <a:r>
              <a:rPr lang="en-US" sz="1900" kern="0" dirty="0" err="1">
                <a:effectLst/>
                <a:latin typeface="Times New Roman" panose="02020603050405020304" pitchFamily="18" charset="0"/>
                <a:ea typeface="Calibri" panose="020F0502020204030204" pitchFamily="34" charset="0"/>
                <a:cs typeface="Times New Roman" panose="02020603050405020304" pitchFamily="18" charset="0"/>
              </a:rPr>
              <a:t>là</a:t>
            </a:r>
            <a:r>
              <a:rPr lang="en-US" sz="1900" kern="0" dirty="0">
                <a:effectLst/>
                <a:latin typeface="Times New Roman" panose="02020603050405020304" pitchFamily="18" charset="0"/>
                <a:ea typeface="Calibri" panose="020F0502020204030204" pitchFamily="34" charset="0"/>
                <a:cs typeface="Times New Roman" panose="02020603050405020304" pitchFamily="18" charset="0"/>
              </a:rPr>
              <a:t> 16 MHz, </a:t>
            </a:r>
            <a:r>
              <a:rPr lang="en-US" sz="1900" kern="0" dirty="0" err="1">
                <a:effectLst/>
                <a:latin typeface="Times New Roman" panose="02020603050405020304" pitchFamily="18" charset="0"/>
                <a:ea typeface="Calibri" panose="020F0502020204030204" pitchFamily="34" charset="0"/>
                <a:cs typeface="Times New Roman" panose="02020603050405020304" pitchFamily="18" charset="0"/>
              </a:rPr>
              <a:t>prescaler</a:t>
            </a:r>
            <a:r>
              <a:rPr lang="en-US" sz="1900" kern="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900" kern="0" dirty="0" err="1">
                <a:effectLst/>
                <a:latin typeface="Times New Roman" panose="02020603050405020304" pitchFamily="18" charset="0"/>
                <a:ea typeface="Calibri" panose="020F0502020204030204" pitchFamily="34" charset="0"/>
                <a:cs typeface="Times New Roman" panose="02020603050405020304" pitchFamily="18" charset="0"/>
              </a:rPr>
              <a:t>lớn</a:t>
            </a:r>
            <a:r>
              <a:rPr lang="en-US" sz="1900" kern="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900" kern="0" dirty="0" err="1">
                <a:effectLst/>
                <a:latin typeface="Times New Roman" panose="02020603050405020304" pitchFamily="18" charset="0"/>
                <a:ea typeface="Calibri" panose="020F0502020204030204" pitchFamily="34" charset="0"/>
                <a:cs typeface="Times New Roman" panose="02020603050405020304" pitchFamily="18" charset="0"/>
              </a:rPr>
              <a:t>nhất</a:t>
            </a:r>
            <a:r>
              <a:rPr lang="en-US" sz="1900" kern="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900" kern="0" dirty="0" err="1">
                <a:effectLst/>
                <a:latin typeface="Times New Roman" panose="02020603050405020304" pitchFamily="18" charset="0"/>
                <a:ea typeface="Calibri" panose="020F0502020204030204" pitchFamily="34" charset="0"/>
                <a:cs typeface="Times New Roman" panose="02020603050405020304" pitchFamily="18" charset="0"/>
              </a:rPr>
              <a:t>là</a:t>
            </a:r>
            <a:r>
              <a:rPr lang="en-US" sz="1900" kern="0" dirty="0">
                <a:effectLst/>
                <a:latin typeface="Times New Roman" panose="02020603050405020304" pitchFamily="18" charset="0"/>
                <a:ea typeface="Calibri" panose="020F0502020204030204" pitchFamily="34" charset="0"/>
                <a:cs typeface="Times New Roman" panose="02020603050405020304" pitchFamily="18" charset="0"/>
              </a:rPr>
              <a:t> 1024 =&gt; chu </a:t>
            </a:r>
            <a:r>
              <a:rPr lang="en-US" sz="1900" kern="0" dirty="0" err="1">
                <a:effectLst/>
                <a:latin typeface="Times New Roman" panose="02020603050405020304" pitchFamily="18" charset="0"/>
                <a:ea typeface="Calibri" panose="020F0502020204030204" pitchFamily="34" charset="0"/>
                <a:cs typeface="Times New Roman" panose="02020603050405020304" pitchFamily="18" charset="0"/>
              </a:rPr>
              <a:t>kì</a:t>
            </a:r>
            <a:r>
              <a:rPr lang="en-US" sz="1900" kern="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900" kern="0" dirty="0" err="1">
                <a:effectLst/>
                <a:latin typeface="Times New Roman" panose="02020603050405020304" pitchFamily="18" charset="0"/>
                <a:ea typeface="Calibri" panose="020F0502020204030204" pitchFamily="34" charset="0"/>
                <a:cs typeface="Times New Roman" panose="02020603050405020304" pitchFamily="18" charset="0"/>
              </a:rPr>
              <a:t>lớn</a:t>
            </a:r>
            <a:r>
              <a:rPr lang="en-US" sz="1900" kern="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900" kern="0" dirty="0" err="1">
                <a:effectLst/>
                <a:latin typeface="Times New Roman" panose="02020603050405020304" pitchFamily="18" charset="0"/>
                <a:ea typeface="Calibri" panose="020F0502020204030204" pitchFamily="34" charset="0"/>
                <a:cs typeface="Times New Roman" panose="02020603050405020304" pitchFamily="18" charset="0"/>
              </a:rPr>
              <a:t>nhất</a:t>
            </a:r>
            <a:r>
              <a:rPr lang="en-US" sz="1900" kern="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900" kern="0" dirty="0" err="1">
                <a:effectLst/>
                <a:latin typeface="Times New Roman" panose="02020603050405020304" pitchFamily="18" charset="0"/>
                <a:ea typeface="Calibri" panose="020F0502020204030204" pitchFamily="34" charset="0"/>
                <a:cs typeface="Times New Roman" panose="02020603050405020304" pitchFamily="18" charset="0"/>
              </a:rPr>
              <a:t>của</a:t>
            </a:r>
            <a:r>
              <a:rPr lang="en-US" sz="1900" kern="0" dirty="0">
                <a:effectLst/>
                <a:latin typeface="Times New Roman" panose="02020603050405020304" pitchFamily="18" charset="0"/>
                <a:ea typeface="Calibri" panose="020F0502020204030204" pitchFamily="34" charset="0"/>
                <a:cs typeface="Times New Roman" panose="02020603050405020304" pitchFamily="18" charset="0"/>
              </a:rPr>
              <a:t> Timer2 </a:t>
            </a:r>
            <a:r>
              <a:rPr lang="en-US" sz="1900" kern="0" dirty="0" err="1">
                <a:effectLst/>
                <a:latin typeface="Times New Roman" panose="02020603050405020304" pitchFamily="18" charset="0"/>
                <a:ea typeface="Calibri" panose="020F0502020204030204" pitchFamily="34" charset="0"/>
                <a:cs typeface="Times New Roman" panose="02020603050405020304" pitchFamily="18" charset="0"/>
              </a:rPr>
              <a:t>là</a:t>
            </a:r>
            <a:r>
              <a:rPr lang="en-US" sz="1900" kern="0" dirty="0">
                <a:effectLst/>
                <a:latin typeface="Times New Roman" panose="02020603050405020304" pitchFamily="18" charset="0"/>
                <a:ea typeface="Calibri" panose="020F0502020204030204" pitchFamily="34" charset="0"/>
                <a:cs typeface="Times New Roman" panose="02020603050405020304" pitchFamily="18" charset="0"/>
              </a:rPr>
              <a:t> 1024/16000000*256  =  0,016384s. </a:t>
            </a:r>
            <a:endParaRPr lang="en-US" sz="1900" dirty="0">
              <a:latin typeface="Times New Roman" panose="02020603050405020304" pitchFamily="18" charset="0"/>
              <a:cs typeface="Times New Roman" panose="02020603050405020304" pitchFamily="18" charset="0"/>
            </a:endParaRPr>
          </a:p>
          <a:p>
            <a:pPr>
              <a:lnSpc>
                <a:spcPct val="104000"/>
              </a:lnSpc>
            </a:pPr>
            <a:endParaRPr lang="en-US" sz="1900" kern="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4000"/>
              </a:lnSpc>
            </a:pPr>
            <a:r>
              <a:rPr lang="en-US" sz="1900" dirty="0" err="1">
                <a:effectLst/>
                <a:latin typeface="Times New Roman" panose="02020603050405020304" pitchFamily="18" charset="0"/>
                <a:ea typeface="Calibri" panose="020F0502020204030204" pitchFamily="34" charset="0"/>
                <a:cs typeface="Times New Roman" panose="02020603050405020304" pitchFamily="18" charset="0"/>
              </a:rPr>
              <a:t>Để</a:t>
            </a:r>
            <a:r>
              <a:rPr lang="en-US" sz="19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900" dirty="0" err="1">
                <a:effectLst/>
                <a:latin typeface="Times New Roman" panose="02020603050405020304" pitchFamily="18" charset="0"/>
                <a:ea typeface="Calibri" panose="020F0502020204030204" pitchFamily="34" charset="0"/>
                <a:cs typeface="Times New Roman" panose="02020603050405020304" pitchFamily="18" charset="0"/>
              </a:rPr>
              <a:t>mỗi</a:t>
            </a:r>
            <a:r>
              <a:rPr lang="en-US" sz="1900" dirty="0">
                <a:effectLst/>
                <a:latin typeface="Times New Roman" panose="02020603050405020304" pitchFamily="18" charset="0"/>
                <a:ea typeface="Calibri" panose="020F0502020204030204" pitchFamily="34" charset="0"/>
                <a:cs typeface="Times New Roman" panose="02020603050405020304" pitchFamily="18" charset="0"/>
              </a:rPr>
              <a:t> 0,4s </a:t>
            </a:r>
            <a:r>
              <a:rPr lang="en-US" sz="1900" dirty="0" err="1">
                <a:effectLst/>
                <a:latin typeface="Times New Roman" panose="02020603050405020304" pitchFamily="18" charset="0"/>
                <a:ea typeface="Calibri" panose="020F0502020204030204" pitchFamily="34" charset="0"/>
                <a:cs typeface="Times New Roman" panose="02020603050405020304" pitchFamily="18" charset="0"/>
              </a:rPr>
              <a:t>gửi</a:t>
            </a:r>
            <a:r>
              <a:rPr lang="en-US" sz="1900" dirty="0">
                <a:effectLst/>
                <a:latin typeface="Times New Roman" panose="02020603050405020304" pitchFamily="18" charset="0"/>
                <a:ea typeface="Calibri" panose="020F0502020204030204" pitchFamily="34" charset="0"/>
                <a:cs typeface="Times New Roman" panose="02020603050405020304" pitchFamily="18" charset="0"/>
              </a:rPr>
              <a:t> 1 </a:t>
            </a:r>
            <a:r>
              <a:rPr lang="en-US" sz="1900" dirty="0" err="1">
                <a:effectLst/>
                <a:latin typeface="Times New Roman" panose="02020603050405020304" pitchFamily="18" charset="0"/>
                <a:ea typeface="Calibri" panose="020F0502020204030204" pitchFamily="34" charset="0"/>
                <a:cs typeface="Times New Roman" panose="02020603050405020304" pitchFamily="18" charset="0"/>
              </a:rPr>
              <a:t>tín</a:t>
            </a:r>
            <a:r>
              <a:rPr lang="en-US" sz="19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900" dirty="0" err="1">
                <a:effectLst/>
                <a:latin typeface="Times New Roman" panose="02020603050405020304" pitchFamily="18" charset="0"/>
                <a:ea typeface="Calibri" panose="020F0502020204030204" pitchFamily="34" charset="0"/>
                <a:cs typeface="Times New Roman" panose="02020603050405020304" pitchFamily="18" charset="0"/>
              </a:rPr>
              <a:t>hiệu</a:t>
            </a:r>
            <a:r>
              <a:rPr lang="en-US" sz="19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900" dirty="0" err="1">
                <a:effectLst/>
                <a:latin typeface="Times New Roman" panose="02020603050405020304" pitchFamily="18" charset="0"/>
                <a:ea typeface="Calibri" panose="020F0502020204030204" pitchFamily="34" charset="0"/>
                <a:cs typeface="Times New Roman" panose="02020603050405020304" pitchFamily="18" charset="0"/>
              </a:rPr>
              <a:t>như</a:t>
            </a:r>
            <a:r>
              <a:rPr lang="en-US" sz="1900" dirty="0">
                <a:effectLst/>
                <a:latin typeface="Times New Roman" panose="02020603050405020304" pitchFamily="18" charset="0"/>
                <a:ea typeface="Calibri" panose="020F0502020204030204" pitchFamily="34" charset="0"/>
                <a:cs typeface="Times New Roman" panose="02020603050405020304" pitchFamily="18" charset="0"/>
              </a:rPr>
              <a:t> ý </a:t>
            </a:r>
            <a:r>
              <a:rPr lang="en-US" sz="1900" dirty="0" err="1">
                <a:effectLst/>
                <a:latin typeface="Times New Roman" panose="02020603050405020304" pitchFamily="18" charset="0"/>
                <a:ea typeface="Calibri" panose="020F0502020204030204" pitchFamily="34" charset="0"/>
                <a:cs typeface="Times New Roman" panose="02020603050405020304" pitchFamily="18" charset="0"/>
              </a:rPr>
              <a:t>muốn</a:t>
            </a:r>
            <a:r>
              <a:rPr lang="en-US" sz="19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900" dirty="0" err="1">
                <a:effectLst/>
                <a:latin typeface="Times New Roman" panose="02020603050405020304" pitchFamily="18" charset="0"/>
                <a:ea typeface="Calibri" panose="020F0502020204030204" pitchFamily="34" charset="0"/>
                <a:cs typeface="Times New Roman" panose="02020603050405020304" pitchFamily="18" charset="0"/>
              </a:rPr>
              <a:t>em</a:t>
            </a:r>
            <a:r>
              <a:rPr lang="en-US" sz="19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900" dirty="0" err="1">
                <a:effectLst/>
                <a:latin typeface="Times New Roman" panose="02020603050405020304" pitchFamily="18" charset="0"/>
                <a:ea typeface="Calibri" panose="020F0502020204030204" pitchFamily="34" charset="0"/>
                <a:cs typeface="Times New Roman" panose="02020603050405020304" pitchFamily="18" charset="0"/>
              </a:rPr>
              <a:t>sử</a:t>
            </a:r>
            <a:r>
              <a:rPr lang="en-US" sz="19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900" dirty="0" err="1">
                <a:effectLst/>
                <a:latin typeface="Times New Roman" panose="02020603050405020304" pitchFamily="18" charset="0"/>
                <a:ea typeface="Calibri" panose="020F0502020204030204" pitchFamily="34" charset="0"/>
                <a:cs typeface="Times New Roman" panose="02020603050405020304" pitchFamily="18" charset="0"/>
              </a:rPr>
              <a:t>dụng</a:t>
            </a:r>
            <a:r>
              <a:rPr lang="en-US" sz="19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900" dirty="0" err="1">
                <a:effectLst/>
                <a:latin typeface="Times New Roman" panose="02020603050405020304" pitchFamily="18" charset="0"/>
                <a:ea typeface="Calibri" panose="020F0502020204030204" pitchFamily="34" charset="0"/>
                <a:cs typeface="Times New Roman" panose="02020603050405020304" pitchFamily="18" charset="0"/>
              </a:rPr>
              <a:t>thêm</a:t>
            </a:r>
            <a:r>
              <a:rPr lang="en-US" sz="1900" dirty="0">
                <a:effectLst/>
                <a:latin typeface="Times New Roman" panose="02020603050405020304" pitchFamily="18" charset="0"/>
                <a:ea typeface="Calibri" panose="020F0502020204030204" pitchFamily="34" charset="0"/>
                <a:cs typeface="Times New Roman" panose="02020603050405020304" pitchFamily="18" charset="0"/>
              </a:rPr>
              <a:t> 1 </a:t>
            </a:r>
            <a:r>
              <a:rPr lang="en-US" sz="1900" dirty="0" err="1">
                <a:effectLst/>
                <a:latin typeface="Times New Roman" panose="02020603050405020304" pitchFamily="18" charset="0"/>
                <a:ea typeface="Calibri" panose="020F0502020204030204" pitchFamily="34" charset="0"/>
                <a:cs typeface="Times New Roman" panose="02020603050405020304" pitchFamily="18" charset="0"/>
              </a:rPr>
              <a:t>biến</a:t>
            </a:r>
            <a:r>
              <a:rPr lang="en-US" sz="19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900" dirty="0" err="1">
                <a:effectLst/>
                <a:latin typeface="Times New Roman" panose="02020603050405020304" pitchFamily="18" charset="0"/>
                <a:ea typeface="Calibri" panose="020F0502020204030204" pitchFamily="34" charset="0"/>
                <a:cs typeface="Times New Roman" panose="02020603050405020304" pitchFamily="18" charset="0"/>
              </a:rPr>
              <a:t>toàn</a:t>
            </a:r>
            <a:r>
              <a:rPr lang="en-US" sz="19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900" dirty="0" err="1">
                <a:effectLst/>
                <a:latin typeface="Times New Roman" panose="02020603050405020304" pitchFamily="18" charset="0"/>
                <a:ea typeface="Calibri" panose="020F0502020204030204" pitchFamily="34" charset="0"/>
                <a:cs typeface="Times New Roman" panose="02020603050405020304" pitchFamily="18" charset="0"/>
              </a:rPr>
              <a:t>cục</a:t>
            </a:r>
            <a:r>
              <a:rPr lang="en-US" sz="19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900" dirty="0" err="1">
                <a:effectLst/>
                <a:latin typeface="Times New Roman" panose="02020603050405020304" pitchFamily="18" charset="0"/>
                <a:ea typeface="Calibri" panose="020F0502020204030204" pitchFamily="34" charset="0"/>
                <a:cs typeface="Times New Roman" panose="02020603050405020304" pitchFamily="18" charset="0"/>
              </a:rPr>
              <a:t>là</a:t>
            </a:r>
            <a:r>
              <a:rPr lang="en-US" sz="19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900" dirty="0" err="1">
                <a:effectLst/>
                <a:latin typeface="Times New Roman" panose="02020603050405020304" pitchFamily="18" charset="0"/>
                <a:ea typeface="Calibri" panose="020F0502020204030204" pitchFamily="34" charset="0"/>
                <a:cs typeface="Times New Roman" panose="02020603050405020304" pitchFamily="18" charset="0"/>
              </a:rPr>
              <a:t>biến</a:t>
            </a:r>
            <a:r>
              <a:rPr lang="en-US" sz="1900" dirty="0">
                <a:effectLst/>
                <a:latin typeface="Times New Roman" panose="02020603050405020304" pitchFamily="18" charset="0"/>
                <a:ea typeface="Calibri" panose="020F0502020204030204" pitchFamily="34" charset="0"/>
                <a:cs typeface="Times New Roman" panose="02020603050405020304" pitchFamily="18" charset="0"/>
              </a:rPr>
              <a:t> count. </a:t>
            </a:r>
            <a:r>
              <a:rPr lang="en-US" sz="1900" dirty="0" err="1">
                <a:effectLst/>
                <a:latin typeface="Times New Roman" panose="02020603050405020304" pitchFamily="18" charset="0"/>
                <a:ea typeface="Calibri" panose="020F0502020204030204" pitchFamily="34" charset="0"/>
                <a:cs typeface="Times New Roman" panose="02020603050405020304" pitchFamily="18" charset="0"/>
              </a:rPr>
              <a:t>Biến</a:t>
            </a:r>
            <a:r>
              <a:rPr lang="en-US" sz="1900" dirty="0">
                <a:effectLst/>
                <a:latin typeface="Times New Roman" panose="02020603050405020304" pitchFamily="18" charset="0"/>
                <a:ea typeface="Calibri" panose="020F0502020204030204" pitchFamily="34" charset="0"/>
                <a:cs typeface="Times New Roman" panose="02020603050405020304" pitchFamily="18" charset="0"/>
              </a:rPr>
              <a:t> count </a:t>
            </a:r>
            <a:r>
              <a:rPr lang="en-US" sz="1900" dirty="0" err="1">
                <a:effectLst/>
                <a:latin typeface="Times New Roman" panose="02020603050405020304" pitchFamily="18" charset="0"/>
                <a:ea typeface="Calibri" panose="020F0502020204030204" pitchFamily="34" charset="0"/>
                <a:cs typeface="Times New Roman" panose="02020603050405020304" pitchFamily="18" charset="0"/>
              </a:rPr>
              <a:t>sẽ</a:t>
            </a:r>
            <a:r>
              <a:rPr lang="en-US" sz="19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900" dirty="0" err="1">
                <a:effectLst/>
                <a:latin typeface="Times New Roman" panose="02020603050405020304" pitchFamily="18" charset="0"/>
                <a:ea typeface="Calibri" panose="020F0502020204030204" pitchFamily="34" charset="0"/>
                <a:cs typeface="Times New Roman" panose="02020603050405020304" pitchFamily="18" charset="0"/>
              </a:rPr>
              <a:t>chạy</a:t>
            </a:r>
            <a:r>
              <a:rPr lang="en-US" sz="19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900" dirty="0" err="1">
                <a:effectLst/>
                <a:latin typeface="Times New Roman" panose="02020603050405020304" pitchFamily="18" charset="0"/>
                <a:ea typeface="Calibri" panose="020F0502020204030204" pitchFamily="34" charset="0"/>
                <a:cs typeface="Times New Roman" panose="02020603050405020304" pitchFamily="18" charset="0"/>
              </a:rPr>
              <a:t>từ</a:t>
            </a:r>
            <a:r>
              <a:rPr lang="en-US" sz="1900" dirty="0">
                <a:effectLst/>
                <a:latin typeface="Times New Roman" panose="02020603050405020304" pitchFamily="18" charset="0"/>
                <a:ea typeface="Calibri" panose="020F0502020204030204" pitchFamily="34" charset="0"/>
                <a:cs typeface="Times New Roman" panose="02020603050405020304" pitchFamily="18" charset="0"/>
              </a:rPr>
              <a:t> 1 </a:t>
            </a:r>
            <a:r>
              <a:rPr lang="en-US" sz="1900" dirty="0" err="1">
                <a:effectLst/>
                <a:latin typeface="Times New Roman" panose="02020603050405020304" pitchFamily="18" charset="0"/>
                <a:ea typeface="Calibri" panose="020F0502020204030204" pitchFamily="34" charset="0"/>
                <a:cs typeface="Times New Roman" panose="02020603050405020304" pitchFamily="18" charset="0"/>
              </a:rPr>
              <a:t>đến</a:t>
            </a:r>
            <a:r>
              <a:rPr lang="en-US" sz="1900" dirty="0">
                <a:effectLst/>
                <a:latin typeface="Times New Roman" panose="02020603050405020304" pitchFamily="18" charset="0"/>
                <a:ea typeface="Calibri" panose="020F0502020204030204" pitchFamily="34" charset="0"/>
                <a:cs typeface="Times New Roman" panose="02020603050405020304" pitchFamily="18" charset="0"/>
              </a:rPr>
              <a:t> 50, </a:t>
            </a:r>
            <a:r>
              <a:rPr lang="en-US" sz="1900" dirty="0" err="1">
                <a:effectLst/>
                <a:latin typeface="Times New Roman" panose="02020603050405020304" pitchFamily="18" charset="0"/>
                <a:ea typeface="Calibri" panose="020F0502020204030204" pitchFamily="34" charset="0"/>
                <a:cs typeface="Times New Roman" panose="02020603050405020304" pitchFamily="18" charset="0"/>
              </a:rPr>
              <a:t>mỗi</a:t>
            </a:r>
            <a:r>
              <a:rPr lang="en-US" sz="19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900" dirty="0" err="1">
                <a:effectLst/>
                <a:latin typeface="Times New Roman" panose="02020603050405020304" pitchFamily="18" charset="0"/>
                <a:ea typeface="Calibri" panose="020F0502020204030204" pitchFamily="34" charset="0"/>
                <a:cs typeface="Times New Roman" panose="02020603050405020304" pitchFamily="18" charset="0"/>
              </a:rPr>
              <a:t>khi</a:t>
            </a:r>
            <a:r>
              <a:rPr lang="en-US" sz="1900" dirty="0">
                <a:effectLst/>
                <a:latin typeface="Times New Roman" panose="02020603050405020304" pitchFamily="18" charset="0"/>
                <a:ea typeface="Calibri" panose="020F0502020204030204" pitchFamily="34" charset="0"/>
                <a:cs typeface="Times New Roman" panose="02020603050405020304" pitchFamily="18" charset="0"/>
              </a:rPr>
              <a:t> timer </a:t>
            </a:r>
            <a:r>
              <a:rPr lang="en-US" sz="1900" dirty="0" err="1">
                <a:effectLst/>
                <a:latin typeface="Times New Roman" panose="02020603050405020304" pitchFamily="18" charset="0"/>
                <a:ea typeface="Calibri" panose="020F0502020204030204" pitchFamily="34" charset="0"/>
                <a:cs typeface="Times New Roman" panose="02020603050405020304" pitchFamily="18" charset="0"/>
              </a:rPr>
              <a:t>tràn</a:t>
            </a:r>
            <a:r>
              <a:rPr lang="en-US" sz="19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900" dirty="0" err="1">
                <a:effectLst/>
                <a:latin typeface="Times New Roman" panose="02020603050405020304" pitchFamily="18" charset="0"/>
                <a:ea typeface="Calibri" panose="020F0502020204030204" pitchFamily="34" charset="0"/>
                <a:cs typeface="Times New Roman" panose="02020603050405020304" pitchFamily="18" charset="0"/>
              </a:rPr>
              <a:t>thì</a:t>
            </a:r>
            <a:r>
              <a:rPr lang="en-US" sz="19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900" dirty="0" err="1">
                <a:effectLst/>
                <a:latin typeface="Times New Roman" panose="02020603050405020304" pitchFamily="18" charset="0"/>
                <a:ea typeface="Calibri" panose="020F0502020204030204" pitchFamily="34" charset="0"/>
                <a:cs typeface="Times New Roman" panose="02020603050405020304" pitchFamily="18" charset="0"/>
              </a:rPr>
              <a:t>biến</a:t>
            </a:r>
            <a:r>
              <a:rPr lang="en-US" sz="1900" dirty="0">
                <a:effectLst/>
                <a:latin typeface="Times New Roman" panose="02020603050405020304" pitchFamily="18" charset="0"/>
                <a:ea typeface="Calibri" panose="020F0502020204030204" pitchFamily="34" charset="0"/>
                <a:cs typeface="Times New Roman" panose="02020603050405020304" pitchFamily="18" charset="0"/>
              </a:rPr>
              <a:t> count </a:t>
            </a:r>
            <a:r>
              <a:rPr lang="en-US" sz="1900" dirty="0" err="1">
                <a:effectLst/>
                <a:latin typeface="Times New Roman" panose="02020603050405020304" pitchFamily="18" charset="0"/>
                <a:ea typeface="Calibri" panose="020F0502020204030204" pitchFamily="34" charset="0"/>
                <a:cs typeface="Times New Roman" panose="02020603050405020304" pitchFamily="18" charset="0"/>
              </a:rPr>
              <a:t>tăng</a:t>
            </a:r>
            <a:r>
              <a:rPr lang="en-US" sz="19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900" dirty="0" err="1">
                <a:effectLst/>
                <a:latin typeface="Times New Roman" panose="02020603050405020304" pitchFamily="18" charset="0"/>
                <a:ea typeface="Calibri" panose="020F0502020204030204" pitchFamily="34" charset="0"/>
                <a:cs typeface="Times New Roman" panose="02020603050405020304" pitchFamily="18" charset="0"/>
              </a:rPr>
              <a:t>thêm</a:t>
            </a:r>
            <a:r>
              <a:rPr lang="en-US" sz="1900" dirty="0">
                <a:effectLst/>
                <a:latin typeface="Times New Roman" panose="02020603050405020304" pitchFamily="18" charset="0"/>
                <a:ea typeface="Calibri" panose="020F0502020204030204" pitchFamily="34" charset="0"/>
                <a:cs typeface="Times New Roman" panose="02020603050405020304" pitchFamily="18" charset="0"/>
              </a:rPr>
              <a:t> 1 </a:t>
            </a:r>
            <a:r>
              <a:rPr lang="en-US" sz="1900" dirty="0" err="1">
                <a:effectLst/>
                <a:latin typeface="Times New Roman" panose="02020603050405020304" pitchFamily="18" charset="0"/>
                <a:ea typeface="Calibri" panose="020F0502020204030204" pitchFamily="34" charset="0"/>
                <a:cs typeface="Times New Roman" panose="02020603050405020304" pitchFamily="18" charset="0"/>
              </a:rPr>
              <a:t>và</a:t>
            </a:r>
            <a:r>
              <a:rPr lang="en-US" sz="19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900" dirty="0" err="1">
                <a:effectLst/>
                <a:latin typeface="Times New Roman" panose="02020603050405020304" pitchFamily="18" charset="0"/>
                <a:ea typeface="Calibri" panose="020F0502020204030204" pitchFamily="34" charset="0"/>
                <a:cs typeface="Times New Roman" panose="02020603050405020304" pitchFamily="18" charset="0"/>
              </a:rPr>
              <a:t>khi</a:t>
            </a:r>
            <a:r>
              <a:rPr lang="en-US" sz="1900" dirty="0">
                <a:effectLst/>
                <a:latin typeface="Times New Roman" panose="02020603050405020304" pitchFamily="18" charset="0"/>
                <a:ea typeface="Calibri" panose="020F0502020204030204" pitchFamily="34" charset="0"/>
                <a:cs typeface="Times New Roman" panose="02020603050405020304" pitchFamily="18" charset="0"/>
              </a:rPr>
              <a:t> count = 50 </a:t>
            </a:r>
            <a:r>
              <a:rPr lang="en-US" sz="1900" dirty="0" err="1">
                <a:effectLst/>
                <a:latin typeface="Times New Roman" panose="02020603050405020304" pitchFamily="18" charset="0"/>
                <a:ea typeface="Calibri" panose="020F0502020204030204" pitchFamily="34" charset="0"/>
                <a:cs typeface="Times New Roman" panose="02020603050405020304" pitchFamily="18" charset="0"/>
              </a:rPr>
              <a:t>mới</a:t>
            </a:r>
            <a:r>
              <a:rPr lang="en-US" sz="19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900" dirty="0" err="1">
                <a:effectLst/>
                <a:latin typeface="Times New Roman" panose="02020603050405020304" pitchFamily="18" charset="0"/>
                <a:ea typeface="Calibri" panose="020F0502020204030204" pitchFamily="34" charset="0"/>
                <a:cs typeface="Times New Roman" panose="02020603050405020304" pitchFamily="18" charset="0"/>
              </a:rPr>
              <a:t>gửi</a:t>
            </a:r>
            <a:r>
              <a:rPr lang="en-US" sz="19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900" dirty="0" err="1">
                <a:effectLst/>
                <a:latin typeface="Times New Roman" panose="02020603050405020304" pitchFamily="18" charset="0"/>
                <a:ea typeface="Calibri" panose="020F0502020204030204" pitchFamily="34" charset="0"/>
                <a:cs typeface="Times New Roman" panose="02020603050405020304" pitchFamily="18" charset="0"/>
              </a:rPr>
              <a:t>tín</a:t>
            </a:r>
            <a:r>
              <a:rPr lang="en-US" sz="19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900" dirty="0" err="1">
                <a:effectLst/>
                <a:latin typeface="Times New Roman" panose="02020603050405020304" pitchFamily="18" charset="0"/>
                <a:ea typeface="Calibri" panose="020F0502020204030204" pitchFamily="34" charset="0"/>
                <a:cs typeface="Times New Roman" panose="02020603050405020304" pitchFamily="18" charset="0"/>
              </a:rPr>
              <a:t>hiệu</a:t>
            </a:r>
            <a:r>
              <a:rPr lang="en-US" sz="19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900" dirty="0" err="1">
                <a:effectLst/>
                <a:latin typeface="Times New Roman" panose="02020603050405020304" pitchFamily="18" charset="0"/>
                <a:ea typeface="Calibri" panose="020F0502020204030204" pitchFamily="34" charset="0"/>
                <a:cs typeface="Times New Roman" panose="02020603050405020304" pitchFamily="18" charset="0"/>
              </a:rPr>
              <a:t>đi</a:t>
            </a:r>
            <a:r>
              <a:rPr lang="en-US" sz="19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900" dirty="0" err="1">
                <a:effectLst/>
                <a:latin typeface="Times New Roman" panose="02020603050405020304" pitchFamily="18" charset="0"/>
                <a:ea typeface="Calibri" panose="020F0502020204030204" pitchFamily="34" charset="0"/>
                <a:cs typeface="Times New Roman" panose="02020603050405020304" pitchFamily="18" charset="0"/>
              </a:rPr>
              <a:t>và</a:t>
            </a:r>
            <a:r>
              <a:rPr lang="en-US" sz="1900" dirty="0">
                <a:effectLst/>
                <a:latin typeface="Times New Roman" panose="02020603050405020304" pitchFamily="18" charset="0"/>
                <a:ea typeface="Calibri" panose="020F0502020204030204" pitchFamily="34" charset="0"/>
                <a:cs typeface="Times New Roman" panose="02020603050405020304" pitchFamily="18" charset="0"/>
              </a:rPr>
              <a:t> set </a:t>
            </a:r>
            <a:r>
              <a:rPr lang="en-US" sz="1900" dirty="0" err="1">
                <a:effectLst/>
                <a:latin typeface="Times New Roman" panose="02020603050405020304" pitchFamily="18" charset="0"/>
                <a:ea typeface="Calibri" panose="020F0502020204030204" pitchFamily="34" charset="0"/>
                <a:cs typeface="Times New Roman" panose="02020603050405020304" pitchFamily="18" charset="0"/>
              </a:rPr>
              <a:t>lại</a:t>
            </a:r>
            <a:r>
              <a:rPr lang="en-US" sz="19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900" dirty="0" err="1">
                <a:effectLst/>
                <a:latin typeface="Times New Roman" panose="02020603050405020304" pitchFamily="18" charset="0"/>
                <a:ea typeface="Calibri" panose="020F0502020204030204" pitchFamily="34" charset="0"/>
                <a:cs typeface="Times New Roman" panose="02020603050405020304" pitchFamily="18" charset="0"/>
              </a:rPr>
              <a:t>cho</a:t>
            </a:r>
            <a:r>
              <a:rPr lang="en-US" sz="1900" dirty="0">
                <a:effectLst/>
                <a:latin typeface="Times New Roman" panose="02020603050405020304" pitchFamily="18" charset="0"/>
                <a:ea typeface="Calibri" panose="020F0502020204030204" pitchFamily="34" charset="0"/>
                <a:cs typeface="Times New Roman" panose="02020603050405020304" pitchFamily="18" charset="0"/>
              </a:rPr>
              <a:t> count = 1. </a:t>
            </a:r>
            <a:r>
              <a:rPr lang="en-US" sz="1900" dirty="0" err="1">
                <a:effectLst/>
                <a:latin typeface="Times New Roman" panose="02020603050405020304" pitchFamily="18" charset="0"/>
                <a:ea typeface="Calibri" panose="020F0502020204030204" pitchFamily="34" charset="0"/>
                <a:cs typeface="Times New Roman" panose="02020603050405020304" pitchFamily="18" charset="0"/>
              </a:rPr>
              <a:t>Bằng</a:t>
            </a:r>
            <a:r>
              <a:rPr lang="en-US" sz="19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900" dirty="0" err="1">
                <a:effectLst/>
                <a:latin typeface="Times New Roman" panose="02020603050405020304" pitchFamily="18" charset="0"/>
                <a:ea typeface="Calibri" panose="020F0502020204030204" pitchFamily="34" charset="0"/>
                <a:cs typeface="Times New Roman" panose="02020603050405020304" pitchFamily="18" charset="0"/>
              </a:rPr>
              <a:t>cách</a:t>
            </a:r>
            <a:r>
              <a:rPr lang="en-US" sz="19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900" dirty="0" err="1">
                <a:effectLst/>
                <a:latin typeface="Times New Roman" panose="02020603050405020304" pitchFamily="18" charset="0"/>
                <a:ea typeface="Calibri" panose="020F0502020204030204" pitchFamily="34" charset="0"/>
                <a:cs typeface="Times New Roman" panose="02020603050405020304" pitchFamily="18" charset="0"/>
              </a:rPr>
              <a:t>này</a:t>
            </a:r>
            <a:r>
              <a:rPr lang="en-US" sz="1900" dirty="0">
                <a:effectLst/>
                <a:latin typeface="Times New Roman" panose="02020603050405020304" pitchFamily="18" charset="0"/>
                <a:ea typeface="Calibri" panose="020F0502020204030204" pitchFamily="34" charset="0"/>
                <a:cs typeface="Times New Roman" panose="02020603050405020304" pitchFamily="18" charset="0"/>
              </a:rPr>
              <a:t>, ta </a:t>
            </a:r>
            <a:r>
              <a:rPr lang="en-US" sz="1900" dirty="0" err="1">
                <a:effectLst/>
                <a:latin typeface="Times New Roman" panose="02020603050405020304" pitchFamily="18" charset="0"/>
                <a:ea typeface="Calibri" panose="020F0502020204030204" pitchFamily="34" charset="0"/>
                <a:cs typeface="Times New Roman" panose="02020603050405020304" pitchFamily="18" charset="0"/>
              </a:rPr>
              <a:t>có</a:t>
            </a:r>
            <a:r>
              <a:rPr lang="en-US" sz="19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900" dirty="0" err="1">
                <a:effectLst/>
                <a:latin typeface="Times New Roman" panose="02020603050405020304" pitchFamily="18" charset="0"/>
                <a:ea typeface="Calibri" panose="020F0502020204030204" pitchFamily="34" charset="0"/>
                <a:cs typeface="Times New Roman" panose="02020603050405020304" pitchFamily="18" charset="0"/>
              </a:rPr>
              <a:t>thể</a:t>
            </a:r>
            <a:r>
              <a:rPr lang="en-US" sz="19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900" dirty="0" err="1">
                <a:effectLst/>
                <a:latin typeface="Times New Roman" panose="02020603050405020304" pitchFamily="18" charset="0"/>
                <a:ea typeface="Calibri" panose="020F0502020204030204" pitchFamily="34" charset="0"/>
                <a:cs typeface="Times New Roman" panose="02020603050405020304" pitchFamily="18" charset="0"/>
              </a:rPr>
              <a:t>giảm</a:t>
            </a:r>
            <a:r>
              <a:rPr lang="en-US" sz="19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900" dirty="0" err="1">
                <a:effectLst/>
                <a:latin typeface="Times New Roman" panose="02020603050405020304" pitchFamily="18" charset="0"/>
                <a:ea typeface="Calibri" panose="020F0502020204030204" pitchFamily="34" charset="0"/>
                <a:cs typeface="Times New Roman" panose="02020603050405020304" pitchFamily="18" charset="0"/>
              </a:rPr>
              <a:t>tần</a:t>
            </a:r>
            <a:r>
              <a:rPr lang="en-US" sz="19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900" dirty="0" err="1">
                <a:effectLst/>
                <a:latin typeface="Times New Roman" panose="02020603050405020304" pitchFamily="18" charset="0"/>
                <a:ea typeface="Calibri" panose="020F0502020204030204" pitchFamily="34" charset="0"/>
                <a:cs typeface="Times New Roman" panose="02020603050405020304" pitchFamily="18" charset="0"/>
              </a:rPr>
              <a:t>số</a:t>
            </a:r>
            <a:r>
              <a:rPr lang="en-US" sz="19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900" dirty="0" err="1">
                <a:effectLst/>
                <a:latin typeface="Times New Roman" panose="02020603050405020304" pitchFamily="18" charset="0"/>
                <a:ea typeface="Calibri" panose="020F0502020204030204" pitchFamily="34" charset="0"/>
                <a:cs typeface="Times New Roman" panose="02020603050405020304" pitchFamily="18" charset="0"/>
              </a:rPr>
              <a:t>gửi</a:t>
            </a:r>
            <a:r>
              <a:rPr lang="en-US" sz="19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900" dirty="0" err="1">
                <a:effectLst/>
                <a:latin typeface="Times New Roman" panose="02020603050405020304" pitchFamily="18" charset="0"/>
                <a:ea typeface="Calibri" panose="020F0502020204030204" pitchFamily="34" charset="0"/>
                <a:cs typeface="Times New Roman" panose="02020603050405020304" pitchFamily="18" charset="0"/>
              </a:rPr>
              <a:t>tín</a:t>
            </a:r>
            <a:r>
              <a:rPr lang="en-US" sz="19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900" dirty="0" err="1">
                <a:effectLst/>
                <a:latin typeface="Times New Roman" panose="02020603050405020304" pitchFamily="18" charset="0"/>
                <a:ea typeface="Calibri" panose="020F0502020204030204" pitchFamily="34" charset="0"/>
                <a:cs typeface="Times New Roman" panose="02020603050405020304" pitchFamily="18" charset="0"/>
              </a:rPr>
              <a:t>hiệu</a:t>
            </a:r>
            <a:r>
              <a:rPr lang="en-US" sz="19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900" dirty="0" err="1">
                <a:effectLst/>
                <a:latin typeface="Times New Roman" panose="02020603050405020304" pitchFamily="18" charset="0"/>
                <a:ea typeface="Calibri" panose="020F0502020204030204" pitchFamily="34" charset="0"/>
                <a:cs typeface="Times New Roman" panose="02020603050405020304" pitchFamily="18" charset="0"/>
              </a:rPr>
              <a:t>đi</a:t>
            </a:r>
            <a:r>
              <a:rPr lang="en-US" sz="19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900" dirty="0" err="1">
                <a:effectLst/>
                <a:latin typeface="Times New Roman" panose="02020603050405020304" pitchFamily="18" charset="0"/>
                <a:ea typeface="Calibri" panose="020F0502020204030204" pitchFamily="34" charset="0"/>
                <a:cs typeface="Times New Roman" panose="02020603050405020304" pitchFamily="18" charset="0"/>
              </a:rPr>
              <a:t>thêm</a:t>
            </a:r>
            <a:r>
              <a:rPr lang="en-US" sz="1900" dirty="0">
                <a:effectLst/>
                <a:latin typeface="Times New Roman" panose="02020603050405020304" pitchFamily="18" charset="0"/>
                <a:ea typeface="Calibri" panose="020F0502020204030204" pitchFamily="34" charset="0"/>
                <a:cs typeface="Times New Roman" panose="02020603050405020304" pitchFamily="18" charset="0"/>
              </a:rPr>
              <a:t> 50 </a:t>
            </a:r>
            <a:r>
              <a:rPr lang="en-US" sz="1900" dirty="0" err="1">
                <a:effectLst/>
                <a:latin typeface="Times New Roman" panose="02020603050405020304" pitchFamily="18" charset="0"/>
                <a:ea typeface="Calibri" panose="020F0502020204030204" pitchFamily="34" charset="0"/>
                <a:cs typeface="Times New Roman" panose="02020603050405020304" pitchFamily="18" charset="0"/>
              </a:rPr>
              <a:t>lần</a:t>
            </a:r>
            <a:r>
              <a:rPr lang="en-US" sz="19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900" dirty="0" err="1">
                <a:effectLst/>
                <a:latin typeface="Times New Roman" panose="02020603050405020304" pitchFamily="18" charset="0"/>
                <a:ea typeface="Calibri" panose="020F0502020204030204" pitchFamily="34" charset="0"/>
                <a:cs typeface="Times New Roman" panose="02020603050405020304" pitchFamily="18" charset="0"/>
              </a:rPr>
              <a:t>nữa</a:t>
            </a:r>
            <a:r>
              <a:rPr lang="en-US" sz="1900" dirty="0">
                <a:effectLst/>
                <a:latin typeface="Times New Roman" panose="02020603050405020304" pitchFamily="18" charset="0"/>
                <a:ea typeface="Calibri" panose="020F0502020204030204" pitchFamily="34" charset="0"/>
                <a:cs typeface="Times New Roman" panose="02020603050405020304" pitchFamily="18" charset="0"/>
              </a:rPr>
              <a:t>.</a:t>
            </a:r>
          </a:p>
        </p:txBody>
      </p:sp>
    </p:spTree>
    <p:extLst>
      <p:ext uri="{BB962C8B-B14F-4D97-AF65-F5344CB8AC3E}">
        <p14:creationId xmlns:p14="http://schemas.microsoft.com/office/powerpoint/2010/main" val="34128035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8A7BA06D-B3FF-4E91-8639-B4569AE3A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Arc 10">
            <a:extLst>
              <a:ext uri="{FF2B5EF4-FFF2-40B4-BE49-F238E27FC236}">
                <a16:creationId xmlns:a16="http://schemas.microsoft.com/office/drawing/2014/main" id="{2B30C86D-5A07-48BC-9C9D-6F9A2DB1E9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useBgFill="1">
        <p:nvSpPr>
          <p:cNvPr id="13" name="Rectangle 12">
            <a:extLst>
              <a:ext uri="{FF2B5EF4-FFF2-40B4-BE49-F238E27FC236}">
                <a16:creationId xmlns:a16="http://schemas.microsoft.com/office/drawing/2014/main" id="{BCC81228-CEA3-402B-B8E5-688F5BFA78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Arc 14">
            <a:extLst>
              <a:ext uri="{FF2B5EF4-FFF2-40B4-BE49-F238E27FC236}">
                <a16:creationId xmlns:a16="http://schemas.microsoft.com/office/drawing/2014/main" id="{BC0916B8-FF7A-4ECB-9FD7-C7668658D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011959" flipH="1">
            <a:off x="548353" y="3147190"/>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9D81881-921F-C353-C428-B7EB54627640}"/>
              </a:ext>
            </a:extLst>
          </p:cNvPr>
          <p:cNvSpPr>
            <a:spLocks noGrp="1"/>
          </p:cNvSpPr>
          <p:nvPr>
            <p:ph type="title"/>
          </p:nvPr>
        </p:nvSpPr>
        <p:spPr>
          <a:xfrm>
            <a:off x="956949" y="3195474"/>
            <a:ext cx="5491090" cy="2387600"/>
          </a:xfrm>
        </p:spPr>
        <p:txBody>
          <a:bodyPr vert="horz" lIns="91440" tIns="45720" rIns="91440" bIns="45720" rtlCol="0" anchor="b">
            <a:normAutofit/>
          </a:bodyPr>
          <a:lstStyle/>
          <a:p>
            <a:pPr>
              <a:lnSpc>
                <a:spcPct val="90000"/>
              </a:lnSpc>
            </a:pPr>
            <a:r>
              <a:rPr lang="en-US" sz="5400" kern="1200" dirty="0">
                <a:solidFill>
                  <a:schemeClr val="tx1"/>
                </a:solidFill>
                <a:latin typeface="Times New Roman" panose="02020603050405020304" pitchFamily="18" charset="0"/>
                <a:cs typeface="Times New Roman" panose="02020603050405020304" pitchFamily="18" charset="0"/>
              </a:rPr>
              <a:t>Video </a:t>
            </a:r>
            <a:r>
              <a:rPr lang="en-US" sz="5400" kern="1200" dirty="0" err="1">
                <a:solidFill>
                  <a:schemeClr val="tx1"/>
                </a:solidFill>
                <a:latin typeface="Times New Roman" panose="02020603050405020304" pitchFamily="18" charset="0"/>
                <a:cs typeface="Times New Roman" panose="02020603050405020304" pitchFamily="18" charset="0"/>
              </a:rPr>
              <a:t>hoạt</a:t>
            </a:r>
            <a:r>
              <a:rPr lang="en-US" sz="5400" kern="1200" dirty="0">
                <a:solidFill>
                  <a:schemeClr val="tx1"/>
                </a:solidFill>
                <a:latin typeface="Times New Roman" panose="02020603050405020304" pitchFamily="18" charset="0"/>
                <a:cs typeface="Times New Roman" panose="02020603050405020304" pitchFamily="18" charset="0"/>
              </a:rPr>
              <a:t> </a:t>
            </a:r>
            <a:br>
              <a:rPr lang="en-US" sz="5400" kern="1200" dirty="0">
                <a:solidFill>
                  <a:schemeClr val="tx1"/>
                </a:solidFill>
                <a:latin typeface="Times New Roman" panose="02020603050405020304" pitchFamily="18" charset="0"/>
                <a:cs typeface="Times New Roman" panose="02020603050405020304" pitchFamily="18" charset="0"/>
              </a:rPr>
            </a:br>
            <a:r>
              <a:rPr lang="en-US" sz="5400" kern="1200" dirty="0" err="1">
                <a:solidFill>
                  <a:schemeClr val="tx1"/>
                </a:solidFill>
                <a:latin typeface="Times New Roman" panose="02020603050405020304" pitchFamily="18" charset="0"/>
                <a:cs typeface="Times New Roman" panose="02020603050405020304" pitchFamily="18" charset="0"/>
              </a:rPr>
              <a:t>động</a:t>
            </a:r>
            <a:r>
              <a:rPr lang="en-US" sz="5400" kern="1200" dirty="0">
                <a:solidFill>
                  <a:schemeClr val="tx1"/>
                </a:solidFill>
                <a:latin typeface="Times New Roman" panose="02020603050405020304" pitchFamily="18" charset="0"/>
                <a:cs typeface="Times New Roman" panose="02020603050405020304" pitchFamily="18" charset="0"/>
              </a:rPr>
              <a:t> </a:t>
            </a:r>
            <a:r>
              <a:rPr lang="en-US" sz="5400" kern="1200" dirty="0" err="1">
                <a:solidFill>
                  <a:schemeClr val="tx1"/>
                </a:solidFill>
                <a:latin typeface="Times New Roman" panose="02020603050405020304" pitchFamily="18" charset="0"/>
                <a:cs typeface="Times New Roman" panose="02020603050405020304" pitchFamily="18" charset="0"/>
              </a:rPr>
              <a:t>của</a:t>
            </a:r>
            <a:r>
              <a:rPr lang="en-US" sz="5400" kern="1200" dirty="0">
                <a:solidFill>
                  <a:schemeClr val="tx1"/>
                </a:solidFill>
                <a:latin typeface="Times New Roman" panose="02020603050405020304" pitchFamily="18" charset="0"/>
                <a:cs typeface="Times New Roman" panose="02020603050405020304" pitchFamily="18" charset="0"/>
              </a:rPr>
              <a:t> Robot</a:t>
            </a:r>
          </a:p>
        </p:txBody>
      </p:sp>
      <p:pic>
        <p:nvPicPr>
          <p:cNvPr id="4" name="5056922844635930207">
            <a:hlinkClick r:id="" action="ppaction://media"/>
            <a:extLst>
              <a:ext uri="{FF2B5EF4-FFF2-40B4-BE49-F238E27FC236}">
                <a16:creationId xmlns:a16="http://schemas.microsoft.com/office/drawing/2014/main" id="{96FBF27D-0735-3F9F-F9A9-8C3F8E9664AF}"/>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5129592" y="654566"/>
            <a:ext cx="6457423" cy="3632299"/>
          </a:xfrm>
          <a:custGeom>
            <a:avLst/>
            <a:gdLst/>
            <a:ahLst/>
            <a:cxnLst/>
            <a:rect l="l" t="t" r="r" b="b"/>
            <a:pathLst>
              <a:path w="4579832" h="5347063">
                <a:moveTo>
                  <a:pt x="106985" y="0"/>
                </a:moveTo>
                <a:lnTo>
                  <a:pt x="4472847" y="0"/>
                </a:lnTo>
                <a:cubicBezTo>
                  <a:pt x="4531933" y="0"/>
                  <a:pt x="4579832" y="47899"/>
                  <a:pt x="4579832" y="106985"/>
                </a:cubicBezTo>
                <a:lnTo>
                  <a:pt x="4579832" y="5240078"/>
                </a:lnTo>
                <a:cubicBezTo>
                  <a:pt x="4579832" y="5299164"/>
                  <a:pt x="4531933" y="5347063"/>
                  <a:pt x="4472847" y="5347063"/>
                </a:cubicBezTo>
                <a:lnTo>
                  <a:pt x="106985" y="5347063"/>
                </a:lnTo>
                <a:cubicBezTo>
                  <a:pt x="47899" y="5347063"/>
                  <a:pt x="0" y="5299164"/>
                  <a:pt x="0" y="5240078"/>
                </a:cubicBezTo>
                <a:lnTo>
                  <a:pt x="0" y="106985"/>
                </a:lnTo>
                <a:cubicBezTo>
                  <a:pt x="0" y="47899"/>
                  <a:pt x="47899" y="0"/>
                  <a:pt x="106985" y="0"/>
                </a:cubicBezTo>
                <a:close/>
              </a:path>
            </a:pathLst>
          </a:custGeom>
        </p:spPr>
      </p:pic>
      <p:sp>
        <p:nvSpPr>
          <p:cNvPr id="17" name="Rectangle 16">
            <a:extLst>
              <a:ext uri="{FF2B5EF4-FFF2-40B4-BE49-F238E27FC236}">
                <a16:creationId xmlns:a16="http://schemas.microsoft.com/office/drawing/2014/main" id="{9DC011D4-C95F-4B2E-9A3C-A46DCDE956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38584" y="447363"/>
            <a:ext cx="734141" cy="734141"/>
          </a:xfrm>
          <a:prstGeom prst="rect">
            <a:avLst/>
          </a:prstGeom>
          <a:noFill/>
          <a:ln w="127000">
            <a:solidFill>
              <a:schemeClr val="accent6"/>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158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049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92FEB64-6EEA-4759-B4A4-BD2C1E660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Oval 9">
            <a:extLst>
              <a:ext uri="{FF2B5EF4-FFF2-40B4-BE49-F238E27FC236}">
                <a16:creationId xmlns:a16="http://schemas.microsoft.com/office/drawing/2014/main" id="{B10BB131-AC8E-4A8E-A5D1-36260F720C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7393" y="847600"/>
            <a:ext cx="4619938" cy="4619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AC57812-4723-8EC8-04A4-FC77B7A76E94}"/>
              </a:ext>
            </a:extLst>
          </p:cNvPr>
          <p:cNvSpPr>
            <a:spLocks noGrp="1"/>
          </p:cNvSpPr>
          <p:nvPr>
            <p:ph type="title"/>
          </p:nvPr>
        </p:nvSpPr>
        <p:spPr>
          <a:xfrm>
            <a:off x="1389278" y="1233241"/>
            <a:ext cx="3240506" cy="4064628"/>
          </a:xfrm>
        </p:spPr>
        <p:txBody>
          <a:bodyPr>
            <a:normAutofit/>
          </a:bodyPr>
          <a:lstStyle/>
          <a:p>
            <a:r>
              <a:rPr lang="en-US" dirty="0">
                <a:solidFill>
                  <a:srgbClr val="FFFFFF"/>
                </a:solidFill>
                <a:latin typeface="Times New Roman" panose="02020603050405020304" pitchFamily="18" charset="0"/>
                <a:cs typeface="Times New Roman" panose="02020603050405020304" pitchFamily="18" charset="0"/>
              </a:rPr>
              <a:t>V. </a:t>
            </a:r>
            <a:r>
              <a:rPr lang="en-US" dirty="0" err="1">
                <a:solidFill>
                  <a:srgbClr val="FFFFFF"/>
                </a:solidFill>
                <a:latin typeface="Times New Roman" panose="02020603050405020304" pitchFamily="18" charset="0"/>
                <a:cs typeface="Times New Roman" panose="02020603050405020304" pitchFamily="18" charset="0"/>
              </a:rPr>
              <a:t>Kết</a:t>
            </a:r>
            <a:r>
              <a:rPr lang="en-US" dirty="0">
                <a:solidFill>
                  <a:srgbClr val="FFFFFF"/>
                </a:solidFill>
                <a:latin typeface="Times New Roman" panose="02020603050405020304" pitchFamily="18" charset="0"/>
                <a:cs typeface="Times New Roman" panose="02020603050405020304" pitchFamily="18" charset="0"/>
              </a:rPr>
              <a:t> </a:t>
            </a:r>
            <a:r>
              <a:rPr lang="en-US" dirty="0" err="1">
                <a:solidFill>
                  <a:srgbClr val="FFFFFF"/>
                </a:solidFill>
                <a:latin typeface="Times New Roman" panose="02020603050405020304" pitchFamily="18" charset="0"/>
                <a:cs typeface="Times New Roman" panose="02020603050405020304" pitchFamily="18" charset="0"/>
              </a:rPr>
              <a:t>luận</a:t>
            </a:r>
            <a:endParaRPr lang="en-US" dirty="0">
              <a:solidFill>
                <a:srgbClr val="FFFFFF"/>
              </a:solidFill>
              <a:latin typeface="Times New Roman" panose="02020603050405020304" pitchFamily="18" charset="0"/>
              <a:cs typeface="Times New Roman" panose="02020603050405020304" pitchFamily="18" charset="0"/>
            </a:endParaRPr>
          </a:p>
        </p:txBody>
      </p:sp>
      <p:sp>
        <p:nvSpPr>
          <p:cNvPr id="12" name="Freeform: Shape 11">
            <a:extLst>
              <a:ext uri="{FF2B5EF4-FFF2-40B4-BE49-F238E27FC236}">
                <a16:creationId xmlns:a16="http://schemas.microsoft.com/office/drawing/2014/main" id="{14847E93-7DC1-4D4B-8829-B19AA7137C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30529" y="0"/>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Freeform: Shape 13">
            <a:extLst>
              <a:ext uri="{FF2B5EF4-FFF2-40B4-BE49-F238E27FC236}">
                <a16:creationId xmlns:a16="http://schemas.microsoft.com/office/drawing/2014/main" id="{5566D6E1-03A1-4D73-A4E0-35D74D568A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961511" y="-1"/>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9F835A99-04AC-494A-A572-AFE8413CC9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2936831"/>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4"/>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Content Placeholder 2">
            <a:extLst>
              <a:ext uri="{FF2B5EF4-FFF2-40B4-BE49-F238E27FC236}">
                <a16:creationId xmlns:a16="http://schemas.microsoft.com/office/drawing/2014/main" id="{4D86FD3D-E978-6735-C39E-CA3645C13507}"/>
              </a:ext>
            </a:extLst>
          </p:cNvPr>
          <p:cNvSpPr>
            <a:spLocks noGrp="1"/>
          </p:cNvSpPr>
          <p:nvPr>
            <p:ph idx="1"/>
          </p:nvPr>
        </p:nvSpPr>
        <p:spPr>
          <a:xfrm>
            <a:off x="6096000" y="820880"/>
            <a:ext cx="5257799" cy="4889350"/>
          </a:xfrm>
        </p:spPr>
        <p:txBody>
          <a:bodyPr anchor="t">
            <a:normAutofit/>
          </a:bodyPr>
          <a:lstStyle/>
          <a:p>
            <a:pPr marL="342900" marR="0" lvl="0" indent="-342900">
              <a:spcBef>
                <a:spcPts val="0"/>
              </a:spcBef>
              <a:spcAft>
                <a:spcPts val="0"/>
              </a:spcAft>
              <a:buFont typeface="Times New Roman" panose="02020603050405020304" pitchFamily="18" charset="0"/>
              <a:buChar char="-"/>
            </a:pPr>
            <a:r>
              <a:rPr lang="en-US" dirty="0" err="1">
                <a:effectLst/>
                <a:latin typeface="Times New Roman" panose="02020603050405020304" pitchFamily="18" charset="0"/>
                <a:ea typeface="Calibri" panose="020F0502020204030204" pitchFamily="34" charset="0"/>
                <a:cs typeface="Times New Roman" panose="02020603050405020304" pitchFamily="18" charset="0"/>
              </a:rPr>
              <a:t>Cánh</a:t>
            </a:r>
            <a:r>
              <a:rPr lang="en-US" dirty="0">
                <a:effectLst/>
                <a:latin typeface="Times New Roman" panose="02020603050405020304" pitchFamily="18" charset="0"/>
                <a:ea typeface="Calibri" panose="020F0502020204030204" pitchFamily="34" charset="0"/>
                <a:cs typeface="Times New Roman" panose="02020603050405020304" pitchFamily="18" charset="0"/>
              </a:rPr>
              <a:t> </a:t>
            </a:r>
            <a:r>
              <a:rPr lang="en-US" dirty="0" err="1">
                <a:effectLst/>
                <a:latin typeface="Times New Roman" panose="02020603050405020304" pitchFamily="18" charset="0"/>
                <a:ea typeface="Calibri" panose="020F0502020204030204" pitchFamily="34" charset="0"/>
                <a:cs typeface="Times New Roman" panose="02020603050405020304" pitchFamily="18" charset="0"/>
              </a:rPr>
              <a:t>tay</a:t>
            </a:r>
            <a:r>
              <a:rPr lang="en-US" dirty="0">
                <a:effectLst/>
                <a:latin typeface="Times New Roman" panose="02020603050405020304" pitchFamily="18" charset="0"/>
                <a:ea typeface="Calibri" panose="020F0502020204030204" pitchFamily="34" charset="0"/>
                <a:cs typeface="Times New Roman" panose="02020603050405020304" pitchFamily="18" charset="0"/>
              </a:rPr>
              <a:t> Robot </a:t>
            </a:r>
            <a:r>
              <a:rPr lang="en-US" dirty="0" err="1">
                <a:effectLst/>
                <a:latin typeface="Times New Roman" panose="02020603050405020304" pitchFamily="18" charset="0"/>
                <a:ea typeface="Calibri" panose="020F0502020204030204" pitchFamily="34" charset="0"/>
                <a:cs typeface="Times New Roman" panose="02020603050405020304" pitchFamily="18" charset="0"/>
              </a:rPr>
              <a:t>đã</a:t>
            </a:r>
            <a:r>
              <a:rPr lang="en-US" dirty="0">
                <a:effectLst/>
                <a:latin typeface="Times New Roman" panose="02020603050405020304" pitchFamily="18" charset="0"/>
                <a:ea typeface="Calibri" panose="020F0502020204030204" pitchFamily="34" charset="0"/>
                <a:cs typeface="Times New Roman" panose="02020603050405020304" pitchFamily="18" charset="0"/>
              </a:rPr>
              <a:t> </a:t>
            </a:r>
            <a:r>
              <a:rPr lang="en-US" dirty="0" err="1">
                <a:effectLst/>
                <a:latin typeface="Times New Roman" panose="02020603050405020304" pitchFamily="18" charset="0"/>
                <a:ea typeface="Calibri" panose="020F0502020204030204" pitchFamily="34" charset="0"/>
                <a:cs typeface="Times New Roman" panose="02020603050405020304" pitchFamily="18" charset="0"/>
              </a:rPr>
              <a:t>hoạt</a:t>
            </a:r>
            <a:r>
              <a:rPr lang="en-US" dirty="0">
                <a:effectLst/>
                <a:latin typeface="Times New Roman" panose="02020603050405020304" pitchFamily="18" charset="0"/>
                <a:ea typeface="Calibri" panose="020F0502020204030204" pitchFamily="34" charset="0"/>
                <a:cs typeface="Times New Roman" panose="02020603050405020304" pitchFamily="18" charset="0"/>
              </a:rPr>
              <a:t> </a:t>
            </a:r>
            <a:r>
              <a:rPr lang="en-US" dirty="0" err="1">
                <a:effectLst/>
                <a:latin typeface="Times New Roman" panose="02020603050405020304" pitchFamily="18" charset="0"/>
                <a:ea typeface="Calibri" panose="020F0502020204030204" pitchFamily="34" charset="0"/>
                <a:cs typeface="Times New Roman" panose="02020603050405020304" pitchFamily="18" charset="0"/>
              </a:rPr>
              <a:t>động</a:t>
            </a:r>
            <a:r>
              <a:rPr lang="en-US" dirty="0">
                <a:effectLst/>
                <a:latin typeface="Times New Roman" panose="02020603050405020304" pitchFamily="18" charset="0"/>
                <a:ea typeface="Calibri" panose="020F0502020204030204" pitchFamily="34" charset="0"/>
                <a:cs typeface="Times New Roman" panose="02020603050405020304" pitchFamily="18" charset="0"/>
              </a:rPr>
              <a:t> </a:t>
            </a:r>
            <a:r>
              <a:rPr lang="en-US" dirty="0" err="1">
                <a:effectLst/>
                <a:latin typeface="Times New Roman" panose="02020603050405020304" pitchFamily="18" charset="0"/>
                <a:ea typeface="Calibri" panose="020F0502020204030204" pitchFamily="34" charset="0"/>
                <a:cs typeface="Times New Roman" panose="02020603050405020304" pitchFamily="18" charset="0"/>
              </a:rPr>
              <a:t>được</a:t>
            </a:r>
            <a:r>
              <a:rPr lang="en-US" dirty="0">
                <a:effectLst/>
                <a:latin typeface="Times New Roman" panose="02020603050405020304" pitchFamily="18" charset="0"/>
                <a:ea typeface="Calibri" panose="020F0502020204030204" pitchFamily="34" charset="0"/>
                <a:cs typeface="Times New Roman" panose="02020603050405020304" pitchFamily="18" charset="0"/>
              </a:rPr>
              <a:t> </a:t>
            </a:r>
            <a:r>
              <a:rPr lang="en-US" dirty="0" err="1">
                <a:effectLst/>
                <a:latin typeface="Times New Roman" panose="02020603050405020304" pitchFamily="18" charset="0"/>
                <a:ea typeface="Calibri" panose="020F0502020204030204" pitchFamily="34" charset="0"/>
                <a:cs typeface="Times New Roman" panose="02020603050405020304" pitchFamily="18" charset="0"/>
              </a:rPr>
              <a:t>như</a:t>
            </a:r>
            <a:r>
              <a:rPr lang="en-US" dirty="0">
                <a:effectLst/>
                <a:latin typeface="Times New Roman" panose="02020603050405020304" pitchFamily="18" charset="0"/>
                <a:ea typeface="Calibri" panose="020F0502020204030204" pitchFamily="34" charset="0"/>
                <a:cs typeface="Times New Roman" panose="02020603050405020304" pitchFamily="18" charset="0"/>
              </a:rPr>
              <a:t> ý </a:t>
            </a:r>
            <a:r>
              <a:rPr lang="en-US" dirty="0" err="1">
                <a:effectLst/>
                <a:latin typeface="Times New Roman" panose="02020603050405020304" pitchFamily="18" charset="0"/>
                <a:ea typeface="Calibri" panose="020F0502020204030204" pitchFamily="34" charset="0"/>
                <a:cs typeface="Times New Roman" panose="02020603050405020304" pitchFamily="18" charset="0"/>
              </a:rPr>
              <a:t>muốn</a:t>
            </a:r>
            <a:r>
              <a:rPr lang="en-US" dirty="0">
                <a:effectLst/>
                <a:latin typeface="Times New Roman" panose="02020603050405020304" pitchFamily="18" charset="0"/>
                <a:ea typeface="Calibri" panose="020F0502020204030204" pitchFamily="34" charset="0"/>
                <a:cs typeface="Times New Roman" panose="02020603050405020304" pitchFamily="18" charset="0"/>
              </a:rPr>
              <a:t>.</a:t>
            </a:r>
          </a:p>
          <a:p>
            <a:pPr marL="342900" marR="0" lvl="0" indent="-342900">
              <a:spcBef>
                <a:spcPts val="0"/>
              </a:spcBef>
              <a:spcAft>
                <a:spcPts val="800"/>
              </a:spcAft>
              <a:buFont typeface="Times New Roman" panose="02020603050405020304" pitchFamily="18" charset="0"/>
              <a:buChar char="-"/>
            </a:pPr>
            <a:r>
              <a:rPr lang="en-US" dirty="0" err="1">
                <a:effectLst/>
                <a:latin typeface="Times New Roman" panose="02020603050405020304" pitchFamily="18" charset="0"/>
                <a:ea typeface="Calibri" panose="020F0502020204030204" pitchFamily="34" charset="0"/>
                <a:cs typeface="Times New Roman" panose="02020603050405020304" pitchFamily="18" charset="0"/>
              </a:rPr>
              <a:t>Tuy</a:t>
            </a:r>
            <a:r>
              <a:rPr lang="en-US" dirty="0">
                <a:effectLst/>
                <a:latin typeface="Times New Roman" panose="02020603050405020304" pitchFamily="18" charset="0"/>
                <a:ea typeface="Calibri" panose="020F0502020204030204" pitchFamily="34" charset="0"/>
                <a:cs typeface="Times New Roman" panose="02020603050405020304" pitchFamily="18" charset="0"/>
              </a:rPr>
              <a:t> </a:t>
            </a:r>
            <a:r>
              <a:rPr lang="en-US" dirty="0" err="1">
                <a:effectLst/>
                <a:latin typeface="Times New Roman" panose="02020603050405020304" pitchFamily="18" charset="0"/>
                <a:ea typeface="Calibri" panose="020F0502020204030204" pitchFamily="34" charset="0"/>
                <a:cs typeface="Times New Roman" panose="02020603050405020304" pitchFamily="18" charset="0"/>
              </a:rPr>
              <a:t>nhiên</a:t>
            </a:r>
            <a:r>
              <a:rPr lang="en-US" dirty="0">
                <a:effectLst/>
                <a:latin typeface="Times New Roman" panose="02020603050405020304" pitchFamily="18" charset="0"/>
                <a:ea typeface="Calibri" panose="020F0502020204030204" pitchFamily="34" charset="0"/>
                <a:cs typeface="Times New Roman" panose="02020603050405020304" pitchFamily="18" charset="0"/>
              </a:rPr>
              <a:t> </a:t>
            </a:r>
            <a:r>
              <a:rPr lang="en-US" dirty="0" err="1">
                <a:effectLst/>
                <a:latin typeface="Times New Roman" panose="02020603050405020304" pitchFamily="18" charset="0"/>
                <a:ea typeface="Calibri" panose="020F0502020204030204" pitchFamily="34" charset="0"/>
                <a:cs typeface="Times New Roman" panose="02020603050405020304" pitchFamily="18" charset="0"/>
              </a:rPr>
              <a:t>vẫn</a:t>
            </a:r>
            <a:r>
              <a:rPr lang="en-US" dirty="0">
                <a:effectLst/>
                <a:latin typeface="Times New Roman" panose="02020603050405020304" pitchFamily="18" charset="0"/>
                <a:ea typeface="Calibri" panose="020F0502020204030204" pitchFamily="34" charset="0"/>
                <a:cs typeface="Times New Roman" panose="02020603050405020304" pitchFamily="18" charset="0"/>
              </a:rPr>
              <a:t> </a:t>
            </a:r>
            <a:r>
              <a:rPr lang="en-US" dirty="0" err="1">
                <a:effectLst/>
                <a:latin typeface="Times New Roman" panose="02020603050405020304" pitchFamily="18" charset="0"/>
                <a:ea typeface="Calibri" panose="020F0502020204030204" pitchFamily="34" charset="0"/>
                <a:cs typeface="Times New Roman" panose="02020603050405020304" pitchFamily="18" charset="0"/>
              </a:rPr>
              <a:t>còn</a:t>
            </a:r>
            <a:r>
              <a:rPr lang="en-US" dirty="0">
                <a:effectLst/>
                <a:latin typeface="Times New Roman" panose="02020603050405020304" pitchFamily="18" charset="0"/>
                <a:ea typeface="Calibri" panose="020F0502020204030204" pitchFamily="34" charset="0"/>
                <a:cs typeface="Times New Roman" panose="02020603050405020304" pitchFamily="18" charset="0"/>
              </a:rPr>
              <a:t> </a:t>
            </a:r>
            <a:r>
              <a:rPr lang="en-US" dirty="0" err="1">
                <a:effectLst/>
                <a:latin typeface="Times New Roman" panose="02020603050405020304" pitchFamily="18" charset="0"/>
                <a:ea typeface="Calibri" panose="020F0502020204030204" pitchFamily="34" charset="0"/>
                <a:cs typeface="Times New Roman" panose="02020603050405020304" pitchFamily="18" charset="0"/>
              </a:rPr>
              <a:t>có</a:t>
            </a:r>
            <a:r>
              <a:rPr lang="en-US" dirty="0">
                <a:effectLst/>
                <a:latin typeface="Times New Roman" panose="02020603050405020304" pitchFamily="18" charset="0"/>
                <a:ea typeface="Calibri" panose="020F0502020204030204" pitchFamily="34" charset="0"/>
                <a:cs typeface="Times New Roman" panose="02020603050405020304" pitchFamily="18" charset="0"/>
              </a:rPr>
              <a:t> </a:t>
            </a:r>
            <a:r>
              <a:rPr lang="en-US" dirty="0" err="1">
                <a:effectLst/>
                <a:latin typeface="Times New Roman" panose="02020603050405020304" pitchFamily="18" charset="0"/>
                <a:ea typeface="Calibri" panose="020F0502020204030204" pitchFamily="34" charset="0"/>
                <a:cs typeface="Times New Roman" panose="02020603050405020304" pitchFamily="18" charset="0"/>
              </a:rPr>
              <a:t>hiện</a:t>
            </a:r>
            <a:r>
              <a:rPr lang="en-US" dirty="0">
                <a:effectLst/>
                <a:latin typeface="Times New Roman" panose="02020603050405020304" pitchFamily="18" charset="0"/>
                <a:ea typeface="Calibri" panose="020F0502020204030204" pitchFamily="34" charset="0"/>
                <a:cs typeface="Times New Roman" panose="02020603050405020304" pitchFamily="18" charset="0"/>
              </a:rPr>
              <a:t> </a:t>
            </a:r>
            <a:r>
              <a:rPr lang="en-US" dirty="0" err="1">
                <a:effectLst/>
                <a:latin typeface="Times New Roman" panose="02020603050405020304" pitchFamily="18" charset="0"/>
                <a:ea typeface="Calibri" panose="020F0502020204030204" pitchFamily="34" charset="0"/>
                <a:cs typeface="Times New Roman" panose="02020603050405020304" pitchFamily="18" charset="0"/>
              </a:rPr>
              <a:t>tượng</a:t>
            </a:r>
            <a:r>
              <a:rPr lang="en-US" dirty="0">
                <a:effectLst/>
                <a:latin typeface="Times New Roman" panose="02020603050405020304" pitchFamily="18" charset="0"/>
                <a:ea typeface="Calibri" panose="020F0502020204030204" pitchFamily="34" charset="0"/>
                <a:cs typeface="Times New Roman" panose="02020603050405020304" pitchFamily="18" charset="0"/>
              </a:rPr>
              <a:t> </a:t>
            </a:r>
            <a:r>
              <a:rPr lang="en-US" dirty="0" err="1">
                <a:effectLst/>
                <a:latin typeface="Times New Roman" panose="02020603050405020304" pitchFamily="18" charset="0"/>
                <a:ea typeface="Calibri" panose="020F0502020204030204" pitchFamily="34" charset="0"/>
                <a:cs typeface="Times New Roman" panose="02020603050405020304" pitchFamily="18" charset="0"/>
              </a:rPr>
              <a:t>giật</a:t>
            </a:r>
            <a:r>
              <a:rPr lang="en-US" dirty="0">
                <a:effectLst/>
                <a:latin typeface="Times New Roman" panose="02020603050405020304" pitchFamily="18" charset="0"/>
                <a:ea typeface="Calibri" panose="020F0502020204030204" pitchFamily="34" charset="0"/>
                <a:cs typeface="Times New Roman" panose="02020603050405020304" pitchFamily="18" charset="0"/>
              </a:rPr>
              <a:t> lag </a:t>
            </a:r>
            <a:r>
              <a:rPr lang="en-US" dirty="0" err="1">
                <a:effectLst/>
                <a:latin typeface="Times New Roman" panose="02020603050405020304" pitchFamily="18" charset="0"/>
                <a:ea typeface="Calibri" panose="020F0502020204030204" pitchFamily="34" charset="0"/>
                <a:cs typeface="Times New Roman" panose="02020603050405020304" pitchFamily="18" charset="0"/>
              </a:rPr>
              <a:t>và</a:t>
            </a:r>
            <a:r>
              <a:rPr lang="en-US" dirty="0">
                <a:effectLst/>
                <a:latin typeface="Times New Roman" panose="02020603050405020304" pitchFamily="18" charset="0"/>
                <a:ea typeface="Calibri" panose="020F0502020204030204" pitchFamily="34" charset="0"/>
                <a:cs typeface="Times New Roman" panose="02020603050405020304" pitchFamily="18" charset="0"/>
              </a:rPr>
              <a:t> </a:t>
            </a:r>
            <a:r>
              <a:rPr lang="en-US" dirty="0" err="1">
                <a:effectLst/>
                <a:latin typeface="Times New Roman" panose="02020603050405020304" pitchFamily="18" charset="0"/>
                <a:ea typeface="Calibri" panose="020F0502020204030204" pitchFamily="34" charset="0"/>
                <a:cs typeface="Times New Roman" panose="02020603050405020304" pitchFamily="18" charset="0"/>
              </a:rPr>
              <a:t>hoạt</a:t>
            </a:r>
            <a:r>
              <a:rPr lang="en-US" dirty="0">
                <a:effectLst/>
                <a:latin typeface="Times New Roman" panose="02020603050405020304" pitchFamily="18" charset="0"/>
                <a:ea typeface="Calibri" panose="020F0502020204030204" pitchFamily="34" charset="0"/>
                <a:cs typeface="Times New Roman" panose="02020603050405020304" pitchFamily="18" charset="0"/>
              </a:rPr>
              <a:t> </a:t>
            </a:r>
            <a:r>
              <a:rPr lang="en-US" dirty="0" err="1">
                <a:effectLst/>
                <a:latin typeface="Times New Roman" panose="02020603050405020304" pitchFamily="18" charset="0"/>
                <a:ea typeface="Calibri" panose="020F0502020204030204" pitchFamily="34" charset="0"/>
                <a:cs typeface="Times New Roman" panose="02020603050405020304" pitchFamily="18" charset="0"/>
              </a:rPr>
              <a:t>động</a:t>
            </a:r>
            <a:r>
              <a:rPr lang="en-US" dirty="0">
                <a:effectLst/>
                <a:latin typeface="Times New Roman" panose="02020603050405020304" pitchFamily="18" charset="0"/>
                <a:ea typeface="Calibri" panose="020F0502020204030204" pitchFamily="34" charset="0"/>
                <a:cs typeface="Times New Roman" panose="02020603050405020304" pitchFamily="18" charset="0"/>
              </a:rPr>
              <a:t> </a:t>
            </a:r>
            <a:r>
              <a:rPr lang="en-US" dirty="0" err="1">
                <a:effectLst/>
                <a:latin typeface="Times New Roman" panose="02020603050405020304" pitchFamily="18" charset="0"/>
                <a:ea typeface="Calibri" panose="020F0502020204030204" pitchFamily="34" charset="0"/>
                <a:cs typeface="Times New Roman" panose="02020603050405020304" pitchFamily="18" charset="0"/>
              </a:rPr>
              <a:t>chưa</a:t>
            </a:r>
            <a:r>
              <a:rPr lang="en-US" dirty="0">
                <a:effectLst/>
                <a:latin typeface="Times New Roman" panose="02020603050405020304" pitchFamily="18" charset="0"/>
                <a:ea typeface="Calibri" panose="020F0502020204030204" pitchFamily="34" charset="0"/>
                <a:cs typeface="Times New Roman" panose="02020603050405020304" pitchFamily="18" charset="0"/>
              </a:rPr>
              <a:t> </a:t>
            </a:r>
            <a:r>
              <a:rPr lang="en-US" dirty="0" err="1">
                <a:effectLst/>
                <a:latin typeface="Times New Roman" panose="02020603050405020304" pitchFamily="18" charset="0"/>
                <a:ea typeface="Calibri" panose="020F0502020204030204" pitchFamily="34" charset="0"/>
                <a:cs typeface="Times New Roman" panose="02020603050405020304" pitchFamily="18" charset="0"/>
              </a:rPr>
              <a:t>được</a:t>
            </a:r>
            <a:r>
              <a:rPr lang="en-US" dirty="0">
                <a:effectLst/>
                <a:latin typeface="Times New Roman" panose="02020603050405020304" pitchFamily="18" charset="0"/>
                <a:ea typeface="Calibri" panose="020F0502020204030204" pitchFamily="34" charset="0"/>
                <a:cs typeface="Times New Roman" panose="02020603050405020304" pitchFamily="18" charset="0"/>
              </a:rPr>
              <a:t> </a:t>
            </a:r>
            <a:r>
              <a:rPr lang="en-US" dirty="0" err="1">
                <a:effectLst/>
                <a:latin typeface="Times New Roman" panose="02020603050405020304" pitchFamily="18" charset="0"/>
                <a:ea typeface="Calibri" panose="020F0502020204030204" pitchFamily="34" charset="0"/>
                <a:cs typeface="Times New Roman" panose="02020603050405020304" pitchFamily="18" charset="0"/>
              </a:rPr>
              <a:t>ổn</a:t>
            </a:r>
            <a:r>
              <a:rPr lang="en-US" dirty="0">
                <a:effectLst/>
                <a:latin typeface="Times New Roman" panose="02020603050405020304" pitchFamily="18" charset="0"/>
                <a:ea typeface="Calibri" panose="020F0502020204030204" pitchFamily="34" charset="0"/>
                <a:cs typeface="Times New Roman" panose="02020603050405020304" pitchFamily="18" charset="0"/>
              </a:rPr>
              <a:t> </a:t>
            </a:r>
            <a:r>
              <a:rPr lang="en-US" dirty="0" err="1">
                <a:effectLst/>
                <a:latin typeface="Times New Roman" panose="02020603050405020304" pitchFamily="18" charset="0"/>
                <a:ea typeface="Calibri" panose="020F0502020204030204" pitchFamily="34" charset="0"/>
                <a:cs typeface="Times New Roman" panose="02020603050405020304" pitchFamily="18" charset="0"/>
              </a:rPr>
              <a:t>định</a:t>
            </a:r>
            <a:r>
              <a:rPr lang="en-US" dirty="0">
                <a:effectLst/>
                <a:latin typeface="Times New Roman" panose="02020603050405020304" pitchFamily="18" charset="0"/>
                <a:ea typeface="Calibri" panose="020F0502020204030204" pitchFamily="34" charset="0"/>
                <a:cs typeface="Times New Roman" panose="02020603050405020304" pitchFamily="18" charset="0"/>
              </a:rPr>
              <a:t>, </a:t>
            </a:r>
            <a:r>
              <a:rPr lang="en-US" dirty="0" err="1">
                <a:effectLst/>
                <a:latin typeface="Times New Roman" panose="02020603050405020304" pitchFamily="18" charset="0"/>
                <a:ea typeface="Calibri" panose="020F0502020204030204" pitchFamily="34" charset="0"/>
                <a:cs typeface="Times New Roman" panose="02020603050405020304" pitchFamily="18" charset="0"/>
              </a:rPr>
              <a:t>nguyên</a:t>
            </a:r>
            <a:r>
              <a:rPr lang="en-US" dirty="0">
                <a:effectLst/>
                <a:latin typeface="Times New Roman" panose="02020603050405020304" pitchFamily="18" charset="0"/>
                <a:ea typeface="Calibri" panose="020F0502020204030204" pitchFamily="34" charset="0"/>
                <a:cs typeface="Times New Roman" panose="02020603050405020304" pitchFamily="18" charset="0"/>
              </a:rPr>
              <a:t> </a:t>
            </a:r>
            <a:r>
              <a:rPr lang="en-US" dirty="0" err="1">
                <a:effectLst/>
                <a:latin typeface="Times New Roman" panose="02020603050405020304" pitchFamily="18" charset="0"/>
                <a:ea typeface="Calibri" panose="020F0502020204030204" pitchFamily="34" charset="0"/>
                <a:cs typeface="Times New Roman" panose="02020603050405020304" pitchFamily="18" charset="0"/>
              </a:rPr>
              <a:t>nhân</a:t>
            </a:r>
            <a:r>
              <a:rPr lang="en-US" dirty="0">
                <a:effectLst/>
                <a:latin typeface="Times New Roman" panose="02020603050405020304" pitchFamily="18" charset="0"/>
                <a:ea typeface="Calibri" panose="020F0502020204030204" pitchFamily="34" charset="0"/>
                <a:cs typeface="Times New Roman" panose="02020603050405020304" pitchFamily="18" charset="0"/>
              </a:rPr>
              <a:t> </a:t>
            </a:r>
            <a:r>
              <a:rPr lang="en-US" dirty="0" err="1">
                <a:effectLst/>
                <a:latin typeface="Times New Roman" panose="02020603050405020304" pitchFamily="18" charset="0"/>
                <a:ea typeface="Calibri" panose="020F0502020204030204" pitchFamily="34" charset="0"/>
                <a:cs typeface="Times New Roman" panose="02020603050405020304" pitchFamily="18" charset="0"/>
              </a:rPr>
              <a:t>có</a:t>
            </a:r>
            <a:r>
              <a:rPr lang="en-US" dirty="0">
                <a:effectLst/>
                <a:latin typeface="Times New Roman" panose="02020603050405020304" pitchFamily="18" charset="0"/>
                <a:ea typeface="Calibri" panose="020F0502020204030204" pitchFamily="34" charset="0"/>
                <a:cs typeface="Times New Roman" panose="02020603050405020304" pitchFamily="18" charset="0"/>
              </a:rPr>
              <a:t> </a:t>
            </a:r>
            <a:r>
              <a:rPr lang="en-US" dirty="0" err="1">
                <a:effectLst/>
                <a:latin typeface="Times New Roman" panose="02020603050405020304" pitchFamily="18" charset="0"/>
                <a:ea typeface="Calibri" panose="020F0502020204030204" pitchFamily="34" charset="0"/>
                <a:cs typeface="Times New Roman" panose="02020603050405020304" pitchFamily="18" charset="0"/>
              </a:rPr>
              <a:t>thể</a:t>
            </a:r>
            <a:r>
              <a:rPr lang="en-US" dirty="0">
                <a:effectLst/>
                <a:latin typeface="Times New Roman" panose="02020603050405020304" pitchFamily="18" charset="0"/>
                <a:ea typeface="Calibri" panose="020F0502020204030204" pitchFamily="34" charset="0"/>
                <a:cs typeface="Times New Roman" panose="02020603050405020304" pitchFamily="18" charset="0"/>
              </a:rPr>
              <a:t> do </a:t>
            </a:r>
            <a:r>
              <a:rPr lang="en-US" dirty="0" err="1">
                <a:effectLst/>
                <a:latin typeface="Times New Roman" panose="02020603050405020304" pitchFamily="18" charset="0"/>
                <a:ea typeface="Calibri" panose="020F0502020204030204" pitchFamily="34" charset="0"/>
                <a:cs typeface="Times New Roman" panose="02020603050405020304" pitchFamily="18" charset="0"/>
              </a:rPr>
              <a:t>phần</a:t>
            </a:r>
            <a:r>
              <a:rPr lang="en-US" dirty="0">
                <a:effectLst/>
                <a:latin typeface="Times New Roman" panose="02020603050405020304" pitchFamily="18" charset="0"/>
                <a:ea typeface="Calibri" panose="020F0502020204030204" pitchFamily="34" charset="0"/>
                <a:cs typeface="Times New Roman" panose="02020603050405020304" pitchFamily="18" charset="0"/>
              </a:rPr>
              <a:t> </a:t>
            </a:r>
            <a:r>
              <a:rPr lang="en-US" dirty="0" err="1">
                <a:effectLst/>
                <a:latin typeface="Times New Roman" panose="02020603050405020304" pitchFamily="18" charset="0"/>
                <a:ea typeface="Calibri" panose="020F0502020204030204" pitchFamily="34" charset="0"/>
                <a:cs typeface="Times New Roman" panose="02020603050405020304" pitchFamily="18" charset="0"/>
              </a:rPr>
              <a:t>cứng</a:t>
            </a:r>
            <a:r>
              <a:rPr lang="en-US" dirty="0">
                <a:effectLst/>
                <a:latin typeface="Times New Roman" panose="02020603050405020304" pitchFamily="18" charset="0"/>
                <a:ea typeface="Calibri" panose="020F0502020204030204" pitchFamily="34" charset="0"/>
                <a:cs typeface="Times New Roman" panose="02020603050405020304" pitchFamily="18" charset="0"/>
              </a:rPr>
              <a:t> </a:t>
            </a:r>
            <a:r>
              <a:rPr lang="en-US" dirty="0" err="1">
                <a:effectLst/>
                <a:latin typeface="Times New Roman" panose="02020603050405020304" pitchFamily="18" charset="0"/>
                <a:ea typeface="Calibri" panose="020F0502020204030204" pitchFamily="34" charset="0"/>
                <a:cs typeface="Times New Roman" panose="02020603050405020304" pitchFamily="18" charset="0"/>
              </a:rPr>
              <a:t>chưa</a:t>
            </a:r>
            <a:r>
              <a:rPr lang="en-US" dirty="0">
                <a:effectLst/>
                <a:latin typeface="Times New Roman" panose="02020603050405020304" pitchFamily="18" charset="0"/>
                <a:ea typeface="Calibri" panose="020F0502020204030204" pitchFamily="34" charset="0"/>
                <a:cs typeface="Times New Roman" panose="02020603050405020304" pitchFamily="18" charset="0"/>
              </a:rPr>
              <a:t> </a:t>
            </a:r>
            <a:r>
              <a:rPr lang="en-US" dirty="0" err="1">
                <a:effectLst/>
                <a:latin typeface="Times New Roman" panose="02020603050405020304" pitchFamily="18" charset="0"/>
                <a:ea typeface="Calibri" panose="020F0502020204030204" pitchFamily="34" charset="0"/>
                <a:cs typeface="Times New Roman" panose="02020603050405020304" pitchFamily="18" charset="0"/>
              </a:rPr>
              <a:t>đảm</a:t>
            </a:r>
            <a:r>
              <a:rPr lang="en-US" dirty="0">
                <a:effectLst/>
                <a:latin typeface="Times New Roman" panose="02020603050405020304" pitchFamily="18" charset="0"/>
                <a:ea typeface="Calibri" panose="020F0502020204030204" pitchFamily="34" charset="0"/>
                <a:cs typeface="Times New Roman" panose="02020603050405020304" pitchFamily="18" charset="0"/>
              </a:rPr>
              <a:t> </a:t>
            </a:r>
            <a:r>
              <a:rPr lang="en-US" dirty="0" err="1">
                <a:effectLst/>
                <a:latin typeface="Times New Roman" panose="02020603050405020304" pitchFamily="18" charset="0"/>
                <a:ea typeface="Calibri" panose="020F0502020204030204" pitchFamily="34" charset="0"/>
                <a:cs typeface="Times New Roman" panose="02020603050405020304" pitchFamily="18" charset="0"/>
              </a:rPr>
              <a:t>bảo</a:t>
            </a:r>
            <a:r>
              <a:rPr lang="en-US" dirty="0">
                <a:effectLst/>
                <a:latin typeface="Times New Roman" panose="02020603050405020304" pitchFamily="18" charset="0"/>
                <a:ea typeface="Calibri" panose="020F0502020204030204" pitchFamily="34" charset="0"/>
                <a:cs typeface="Times New Roman" panose="02020603050405020304" pitchFamily="18" charset="0"/>
              </a:rPr>
              <a:t> </a:t>
            </a:r>
            <a:r>
              <a:rPr lang="en-US" dirty="0" err="1">
                <a:effectLst/>
                <a:latin typeface="Times New Roman" panose="02020603050405020304" pitchFamily="18" charset="0"/>
                <a:ea typeface="Calibri" panose="020F0502020204030204" pitchFamily="34" charset="0"/>
                <a:cs typeface="Times New Roman" panose="02020603050405020304" pitchFamily="18" charset="0"/>
              </a:rPr>
              <a:t>chất</a:t>
            </a:r>
            <a:r>
              <a:rPr lang="en-US" dirty="0">
                <a:effectLst/>
                <a:latin typeface="Times New Roman" panose="02020603050405020304" pitchFamily="18" charset="0"/>
                <a:ea typeface="Calibri" panose="020F0502020204030204" pitchFamily="34" charset="0"/>
                <a:cs typeface="Times New Roman" panose="02020603050405020304" pitchFamily="18" charset="0"/>
              </a:rPr>
              <a:t> </a:t>
            </a:r>
            <a:r>
              <a:rPr lang="en-US" dirty="0" err="1">
                <a:effectLst/>
                <a:latin typeface="Times New Roman" panose="02020603050405020304" pitchFamily="18" charset="0"/>
                <a:ea typeface="Calibri" panose="020F0502020204030204" pitchFamily="34" charset="0"/>
                <a:cs typeface="Times New Roman" panose="02020603050405020304" pitchFamily="18" charset="0"/>
              </a:rPr>
              <a:t>lượng</a:t>
            </a:r>
            <a:r>
              <a:rPr lang="en-US" dirty="0">
                <a:effectLst/>
                <a:latin typeface="Times New Roman" panose="02020603050405020304" pitchFamily="18" charset="0"/>
                <a:ea typeface="Calibri" panose="020F0502020204030204" pitchFamily="34" charset="0"/>
                <a:cs typeface="Times New Roman" panose="02020603050405020304" pitchFamily="18" charset="0"/>
              </a:rPr>
              <a:t>.</a:t>
            </a:r>
          </a:p>
          <a:p>
            <a:endParaRPr lang="en-US" dirty="0">
              <a:latin typeface="Times New Roman" panose="02020603050405020304" pitchFamily="18" charset="0"/>
              <a:cs typeface="Times New Roman" panose="02020603050405020304" pitchFamily="18" charset="0"/>
            </a:endParaRPr>
          </a:p>
        </p:txBody>
      </p:sp>
      <p:sp>
        <p:nvSpPr>
          <p:cNvPr id="18" name="Freeform: Shape 17">
            <a:extLst>
              <a:ext uri="{FF2B5EF4-FFF2-40B4-BE49-F238E27FC236}">
                <a16:creationId xmlns:a16="http://schemas.microsoft.com/office/drawing/2014/main" id="{7B786209-1B0B-4CA9-9BDD-F7327066A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835649"/>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 name="Freeform: Shape 19">
            <a:extLst>
              <a:ext uri="{FF2B5EF4-FFF2-40B4-BE49-F238E27FC236}">
                <a16:creationId xmlns:a16="http://schemas.microsoft.com/office/drawing/2014/main" id="{2D2964BB-484D-45AE-AD66-D407D06296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405056"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 name="Freeform: Shape 21">
            <a:extLst>
              <a:ext uri="{FF2B5EF4-FFF2-40B4-BE49-F238E27FC236}">
                <a16:creationId xmlns:a16="http://schemas.microsoft.com/office/drawing/2014/main" id="{6691AC69-A76E-4DAB-B565-468B6B87AC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132972" y="6258755"/>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195935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Freeform: Shape 23">
            <a:extLst>
              <a:ext uri="{FF2B5EF4-FFF2-40B4-BE49-F238E27FC236}">
                <a16:creationId xmlns:a16="http://schemas.microsoft.com/office/drawing/2014/main" id="{8A7BA06D-B3FF-4E91-8639-B4569AE3A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Arc 25">
            <a:extLst>
              <a:ext uri="{FF2B5EF4-FFF2-40B4-BE49-F238E27FC236}">
                <a16:creationId xmlns:a16="http://schemas.microsoft.com/office/drawing/2014/main" id="{2B30C86D-5A07-48BC-9C9D-6F9A2DB1E9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useBgFill="1">
        <p:nvSpPr>
          <p:cNvPr id="28" name="Rectangle 27">
            <a:extLst>
              <a:ext uri="{FF2B5EF4-FFF2-40B4-BE49-F238E27FC236}">
                <a16:creationId xmlns:a16="http://schemas.microsoft.com/office/drawing/2014/main" id="{2B577FF9-3543-4875-815D-3D87BD8A20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75684676-D05B-589D-6C13-2A88EFEBA034}"/>
              </a:ext>
            </a:extLst>
          </p:cNvPr>
          <p:cNvSpPr txBox="1"/>
          <p:nvPr/>
        </p:nvSpPr>
        <p:spPr>
          <a:xfrm>
            <a:off x="874815" y="798703"/>
            <a:ext cx="5221185" cy="3072015"/>
          </a:xfrm>
          <a:prstGeom prst="rect">
            <a:avLst/>
          </a:prstGeom>
        </p:spPr>
        <p:txBody>
          <a:bodyPr vert="horz" lIns="91440" tIns="45720" rIns="91440" bIns="45720" rtlCol="0" anchor="b">
            <a:normAutofit/>
          </a:bodyPr>
          <a:lstStyle/>
          <a:p>
            <a:pPr algn="ctr" defTabSz="914400">
              <a:lnSpc>
                <a:spcPct val="90000"/>
              </a:lnSpc>
              <a:spcBef>
                <a:spcPct val="0"/>
              </a:spcBef>
              <a:spcAft>
                <a:spcPts val="600"/>
              </a:spcAft>
            </a:pPr>
            <a:r>
              <a:rPr lang="en-US" sz="6000" kern="1200" dirty="0">
                <a:solidFill>
                  <a:srgbClr val="0070C0"/>
                </a:solidFill>
                <a:latin typeface="+mj-lt"/>
                <a:ea typeface="+mj-ea"/>
                <a:cs typeface="+mj-cs"/>
              </a:rPr>
              <a:t>Thank You</a:t>
            </a:r>
          </a:p>
        </p:txBody>
      </p:sp>
      <p:sp>
        <p:nvSpPr>
          <p:cNvPr id="30" name="Freeform: Shape 29">
            <a:extLst>
              <a:ext uri="{FF2B5EF4-FFF2-40B4-BE49-F238E27FC236}">
                <a16:creationId xmlns:a16="http://schemas.microsoft.com/office/drawing/2014/main" id="{F5569EEC-E12F-4856-B407-02B2813A4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04059" y="0"/>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2" name="Freeform: Shape 31">
            <a:extLst>
              <a:ext uri="{FF2B5EF4-FFF2-40B4-BE49-F238E27FC236}">
                <a16:creationId xmlns:a16="http://schemas.microsoft.com/office/drawing/2014/main" id="{CF860788-3A6A-45A3-B3F1-06F1596656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67336" y="1"/>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 name="Graphic 7" descr="Smiling Face with No Fill">
            <a:extLst>
              <a:ext uri="{FF2B5EF4-FFF2-40B4-BE49-F238E27FC236}">
                <a16:creationId xmlns:a16="http://schemas.microsoft.com/office/drawing/2014/main" id="{901677F7-FD71-33D2-21FC-E1AD52F472B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093046" y="1209578"/>
            <a:ext cx="4055897" cy="4055897"/>
          </a:xfrm>
          <a:custGeom>
            <a:avLst/>
            <a:gdLst/>
            <a:ahLst/>
            <a:cxnLst/>
            <a:rect l="l" t="t" r="r" b="b"/>
            <a:pathLst>
              <a:path w="4579832" h="5347063">
                <a:moveTo>
                  <a:pt x="106985" y="0"/>
                </a:moveTo>
                <a:lnTo>
                  <a:pt x="4472847" y="0"/>
                </a:lnTo>
                <a:cubicBezTo>
                  <a:pt x="4531933" y="0"/>
                  <a:pt x="4579832" y="47899"/>
                  <a:pt x="4579832" y="106985"/>
                </a:cubicBezTo>
                <a:lnTo>
                  <a:pt x="4579832" y="5240078"/>
                </a:lnTo>
                <a:cubicBezTo>
                  <a:pt x="4579832" y="5299164"/>
                  <a:pt x="4531933" y="5347063"/>
                  <a:pt x="4472847" y="5347063"/>
                </a:cubicBezTo>
                <a:lnTo>
                  <a:pt x="106985" y="5347063"/>
                </a:lnTo>
                <a:cubicBezTo>
                  <a:pt x="47899" y="5347063"/>
                  <a:pt x="0" y="5299164"/>
                  <a:pt x="0" y="5240078"/>
                </a:cubicBezTo>
                <a:lnTo>
                  <a:pt x="0" y="106985"/>
                </a:lnTo>
                <a:cubicBezTo>
                  <a:pt x="0" y="47899"/>
                  <a:pt x="47899" y="0"/>
                  <a:pt x="106985" y="0"/>
                </a:cubicBezTo>
                <a:close/>
              </a:path>
            </a:pathLst>
          </a:custGeom>
        </p:spPr>
      </p:pic>
      <p:sp>
        <p:nvSpPr>
          <p:cNvPr id="34" name="Freeform: Shape 33">
            <a:extLst>
              <a:ext uri="{FF2B5EF4-FFF2-40B4-BE49-F238E27FC236}">
                <a16:creationId xmlns:a16="http://schemas.microsoft.com/office/drawing/2014/main" id="{DF1E3393-B852-4883-B778-ED35251129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032259" y="2916245"/>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2"/>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 name="Freeform: Shape 35">
            <a:extLst>
              <a:ext uri="{FF2B5EF4-FFF2-40B4-BE49-F238E27FC236}">
                <a16:creationId xmlns:a16="http://schemas.microsoft.com/office/drawing/2014/main" id="{39853D09-4205-4CC7-83EB-288E886AC9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48440" y="5717906"/>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8" name="Freeform: Shape 37">
            <a:extLst>
              <a:ext uri="{FF2B5EF4-FFF2-40B4-BE49-F238E27FC236}">
                <a16:creationId xmlns:a16="http://schemas.microsoft.com/office/drawing/2014/main" id="{0D040B79-3E73-4A31-840D-D6B9C9FDFC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47511" y="6258756"/>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Freeform: Shape 39">
            <a:extLst>
              <a:ext uri="{FF2B5EF4-FFF2-40B4-BE49-F238E27FC236}">
                <a16:creationId xmlns:a16="http://schemas.microsoft.com/office/drawing/2014/main" id="{156C6AE5-3F8B-42AC-9EA4-1B686A11E9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43820" y="5835650"/>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279157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4F7EBAE4-9945-4473-9E34-B2C66EA0F0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601C2DA-E8C8-5D9B-022B-B225E5913B0C}"/>
              </a:ext>
            </a:extLst>
          </p:cNvPr>
          <p:cNvSpPr>
            <a:spLocks noGrp="1"/>
          </p:cNvSpPr>
          <p:nvPr>
            <p:ph type="title"/>
          </p:nvPr>
        </p:nvSpPr>
        <p:spPr>
          <a:xfrm>
            <a:off x="838200" y="365125"/>
            <a:ext cx="5393361" cy="1325563"/>
          </a:xfrm>
        </p:spPr>
        <p:txBody>
          <a:bodyPr>
            <a:normAutofit/>
          </a:bodyPr>
          <a:lstStyle/>
          <a:p>
            <a:r>
              <a:rPr lang="en-US" dirty="0">
                <a:latin typeface="Times New Roman" panose="02020603050405020304" pitchFamily="18" charset="0"/>
                <a:cs typeface="Times New Roman" panose="02020603050405020304" pitchFamily="18" charset="0"/>
              </a:rPr>
              <a:t>I. </a:t>
            </a:r>
            <a:r>
              <a:rPr lang="en-US" dirty="0" err="1">
                <a:latin typeface="Times New Roman" panose="02020603050405020304" pitchFamily="18" charset="0"/>
                <a:cs typeface="Times New Roman" panose="02020603050405020304" pitchFamily="18" charset="0"/>
              </a:rPr>
              <a:t>Giới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thiệu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chung</a:t>
            </a:r>
            <a:endParaRPr lang="en-US" dirty="0">
              <a:latin typeface="Times New Roman" panose="02020603050405020304" pitchFamily="18" charset="0"/>
              <a:cs typeface="Times New Roman" panose="02020603050405020304" pitchFamily="18" charset="0"/>
            </a:endParaRPr>
          </a:p>
        </p:txBody>
      </p:sp>
      <p:sp>
        <p:nvSpPr>
          <p:cNvPr id="19" name="Content Placeholder 8">
            <a:extLst>
              <a:ext uri="{FF2B5EF4-FFF2-40B4-BE49-F238E27FC236}">
                <a16:creationId xmlns:a16="http://schemas.microsoft.com/office/drawing/2014/main" id="{6D30D827-6CCD-5A89-A478-99201685A456}"/>
              </a:ext>
            </a:extLst>
          </p:cNvPr>
          <p:cNvSpPr>
            <a:spLocks noGrp="1"/>
          </p:cNvSpPr>
          <p:nvPr>
            <p:ph idx="1"/>
          </p:nvPr>
        </p:nvSpPr>
        <p:spPr>
          <a:xfrm>
            <a:off x="838200" y="1825625"/>
            <a:ext cx="5393361" cy="4351338"/>
          </a:xfrm>
        </p:spPr>
        <p:txBody>
          <a:bodyPr>
            <a:normAutofit/>
          </a:bodyPr>
          <a:lstStyle/>
          <a:p>
            <a:pPr>
              <a:lnSpc>
                <a:spcPct val="104000"/>
              </a:lnSpc>
            </a:pPr>
            <a:r>
              <a:rPr lang="vi-VN" sz="2000">
                <a:latin typeface="+mj-lt"/>
              </a:rPr>
              <a:t>Cánh tay </a:t>
            </a:r>
            <a:r>
              <a:rPr lang="vi-VN" sz="2000" err="1">
                <a:latin typeface="+mj-lt"/>
              </a:rPr>
              <a:t>robot</a:t>
            </a:r>
            <a:r>
              <a:rPr lang="vi-VN" sz="2000">
                <a:latin typeface="+mj-lt"/>
              </a:rPr>
              <a:t> là một trong những </a:t>
            </a:r>
            <a:r>
              <a:rPr lang="vi-VN" sz="2000" err="1">
                <a:latin typeface="+mj-lt"/>
              </a:rPr>
              <a:t>robot</a:t>
            </a:r>
            <a:r>
              <a:rPr lang="vi-VN" sz="2000">
                <a:latin typeface="+mj-lt"/>
              </a:rPr>
              <a:t> phổ biến nhất trong sản xuất công nghiệp hiện nay. Chúng đóng vai trò đặc biệt quan trọng và ngày càng xuất hiện nhiều trong chế tạo, lắp ráp và sản xuất. Được ứng dụng ở các nhà máy, công xưởng hiện đại trên thế giới.</a:t>
            </a:r>
          </a:p>
          <a:p>
            <a:pPr>
              <a:lnSpc>
                <a:spcPct val="104000"/>
              </a:lnSpc>
            </a:pPr>
            <a:endParaRPr lang="vi-VN" sz="2000">
              <a:latin typeface="+mj-lt"/>
            </a:endParaRPr>
          </a:p>
          <a:p>
            <a:pPr>
              <a:lnSpc>
                <a:spcPct val="104000"/>
              </a:lnSpc>
            </a:pPr>
            <a:r>
              <a:rPr lang="vi-VN" sz="2000">
                <a:latin typeface="+mj-lt"/>
              </a:rPr>
              <a:t>Những cánh tay </a:t>
            </a:r>
            <a:r>
              <a:rPr lang="vi-VN" sz="2000" err="1">
                <a:latin typeface="+mj-lt"/>
              </a:rPr>
              <a:t>robot</a:t>
            </a:r>
            <a:r>
              <a:rPr lang="vi-VN" sz="2000">
                <a:latin typeface="+mj-lt"/>
              </a:rPr>
              <a:t> được lập trình và sử dụng để thực hiện các nhiệm vụ cụ thể. Nó có thể cử động giống như cánh tay con người.</a:t>
            </a:r>
          </a:p>
          <a:p>
            <a:pPr>
              <a:lnSpc>
                <a:spcPct val="104000"/>
              </a:lnSpc>
            </a:pPr>
            <a:endParaRPr lang="en-US" sz="2000">
              <a:latin typeface="+mj-lt"/>
            </a:endParaRPr>
          </a:p>
        </p:txBody>
      </p:sp>
      <p:pic>
        <p:nvPicPr>
          <p:cNvPr id="5" name="Content Placeholder 4" descr="Ảnh có chứa màu cam, công cụ&#10;&#10;Description automatically generated">
            <a:extLst>
              <a:ext uri="{FF2B5EF4-FFF2-40B4-BE49-F238E27FC236}">
                <a16:creationId xmlns:a16="http://schemas.microsoft.com/office/drawing/2014/main" id="{E9908C23-50FF-A281-F48C-21C691A6376D}"/>
              </a:ext>
            </a:extLst>
          </p:cNvPr>
          <p:cNvPicPr>
            <a:picLocks noChangeAspect="1"/>
          </p:cNvPicPr>
          <p:nvPr/>
        </p:nvPicPr>
        <p:blipFill rotWithShape="1">
          <a:blip r:embed="rId2">
            <a:extLst>
              <a:ext uri="{28A0092B-C50C-407E-A947-70E740481C1C}">
                <a14:useLocalDpi xmlns:a14="http://schemas.microsoft.com/office/drawing/2010/main" val="0"/>
              </a:ext>
            </a:extLst>
          </a:blip>
          <a:srcRect l="21486" r="9763" b="-2"/>
          <a:stretch/>
        </p:blipFill>
        <p:spPr>
          <a:xfrm>
            <a:off x="6374920" y="758514"/>
            <a:ext cx="5122238" cy="5122238"/>
          </a:xfrm>
          <a:custGeom>
            <a:avLst/>
            <a:gdLst/>
            <a:ahLst/>
            <a:cxnLst/>
            <a:rect l="l" t="t" r="r" b="b"/>
            <a:pathLst>
              <a:path w="2663168" h="2663168">
                <a:moveTo>
                  <a:pt x="1331584" y="0"/>
                </a:moveTo>
                <a:cubicBezTo>
                  <a:pt x="2066998" y="0"/>
                  <a:pt x="2663168" y="596170"/>
                  <a:pt x="2663168" y="1331584"/>
                </a:cubicBezTo>
                <a:cubicBezTo>
                  <a:pt x="2663168" y="2066998"/>
                  <a:pt x="2066998" y="2663168"/>
                  <a:pt x="1331584" y="2663168"/>
                </a:cubicBezTo>
                <a:cubicBezTo>
                  <a:pt x="596170" y="2663168"/>
                  <a:pt x="0" y="2066998"/>
                  <a:pt x="0" y="1331584"/>
                </a:cubicBezTo>
                <a:cubicBezTo>
                  <a:pt x="0" y="596170"/>
                  <a:pt x="596170" y="0"/>
                  <a:pt x="1331584" y="0"/>
                </a:cubicBezTo>
                <a:close/>
              </a:path>
            </a:pathLst>
          </a:custGeom>
        </p:spPr>
      </p:pic>
      <p:sp>
        <p:nvSpPr>
          <p:cNvPr id="28" name="!!Arc">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189197" flipV="1">
            <a:off x="6261882" y="687822"/>
            <a:ext cx="5471147" cy="5471147"/>
          </a:xfrm>
          <a:prstGeom prst="arc">
            <a:avLst>
              <a:gd name="adj1" fmla="val 16200000"/>
              <a:gd name="adj2" fmla="val 20093138"/>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0" name="!!Oval">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48561" y="921125"/>
            <a:ext cx="791021" cy="7695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370556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DB304A14-32D0-4873-B914-423ED7B8DA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C947F4C-1E2B-B677-6570-AF5E4EBB7F59}"/>
              </a:ext>
            </a:extLst>
          </p:cNvPr>
          <p:cNvSpPr>
            <a:spLocks noGrp="1"/>
          </p:cNvSpPr>
          <p:nvPr>
            <p:ph type="title"/>
          </p:nvPr>
        </p:nvSpPr>
        <p:spPr>
          <a:xfrm>
            <a:off x="838200" y="365125"/>
            <a:ext cx="5387502" cy="1325563"/>
          </a:xfrm>
        </p:spPr>
        <p:txBody>
          <a:bodyPr>
            <a:normAutofit/>
          </a:bodyPr>
          <a:lstStyle/>
          <a:p>
            <a:r>
              <a:rPr lang="en-US" dirty="0" err="1">
                <a:latin typeface="Times New Roman" panose="02020603050405020304" pitchFamily="18" charset="0"/>
                <a:cs typeface="Times New Roman" panose="02020603050405020304" pitchFamily="18" charset="0"/>
              </a:rPr>
              <a:t>I.Giới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thiệu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chung</a:t>
            </a:r>
            <a:endParaRPr lang="en-US" dirty="0">
              <a:latin typeface="Times New Roman" panose="02020603050405020304" pitchFamily="18" charset="0"/>
              <a:cs typeface="Times New Roman" panose="02020603050405020304" pitchFamily="18" charset="0"/>
            </a:endParaRPr>
          </a:p>
        </p:txBody>
      </p:sp>
      <p:sp>
        <p:nvSpPr>
          <p:cNvPr id="9" name="Content Placeholder 8">
            <a:extLst>
              <a:ext uri="{FF2B5EF4-FFF2-40B4-BE49-F238E27FC236}">
                <a16:creationId xmlns:a16="http://schemas.microsoft.com/office/drawing/2014/main" id="{E3A141BB-75DE-0302-4743-59BBF9C2EC8D}"/>
              </a:ext>
            </a:extLst>
          </p:cNvPr>
          <p:cNvSpPr>
            <a:spLocks noGrp="1"/>
          </p:cNvSpPr>
          <p:nvPr>
            <p:ph idx="1"/>
          </p:nvPr>
        </p:nvSpPr>
        <p:spPr>
          <a:xfrm>
            <a:off x="838200" y="1825625"/>
            <a:ext cx="5387502" cy="4351338"/>
          </a:xfrm>
        </p:spPr>
        <p:txBody>
          <a:bodyPr>
            <a:normAutofit/>
          </a:bodyPr>
          <a:lstStyle/>
          <a:p>
            <a:pPr marL="0" indent="0">
              <a:lnSpc>
                <a:spcPct val="104000"/>
              </a:lnSpc>
              <a:buNone/>
            </a:pPr>
            <a:r>
              <a:rPr lang="vi-VN" sz="2000" dirty="0">
                <a:latin typeface="Times New Roman" panose="02020603050405020304" pitchFamily="18" charset="0"/>
                <a:cs typeface="Times New Roman" panose="02020603050405020304" pitchFamily="18" charset="0"/>
              </a:rPr>
              <a:t>Tóm tắt đề tài:</a:t>
            </a:r>
          </a:p>
          <a:p>
            <a:pPr>
              <a:lnSpc>
                <a:spcPct val="104000"/>
              </a:lnSpc>
            </a:pPr>
            <a:r>
              <a:rPr lang="vi-VN" sz="2000" dirty="0">
                <a:latin typeface="Times New Roman" panose="02020603050405020304" pitchFamily="18" charset="0"/>
                <a:cs typeface="Times New Roman" panose="02020603050405020304" pitchFamily="18" charset="0"/>
              </a:rPr>
              <a:t>Cánh tay </a:t>
            </a:r>
            <a:r>
              <a:rPr lang="vi-VN" sz="2000" dirty="0" err="1">
                <a:latin typeface="Times New Roman" panose="02020603050405020304" pitchFamily="18" charset="0"/>
                <a:cs typeface="Times New Roman" panose="02020603050405020304" pitchFamily="18" charset="0"/>
              </a:rPr>
              <a:t>Robot</a:t>
            </a:r>
            <a:r>
              <a:rPr lang="vi-VN" sz="2000" dirty="0">
                <a:latin typeface="Times New Roman" panose="02020603050405020304" pitchFamily="18" charset="0"/>
                <a:cs typeface="Times New Roman" panose="02020603050405020304" pitchFamily="18" charset="0"/>
              </a:rPr>
              <a:t> 3 bậc tự </a:t>
            </a:r>
            <a:r>
              <a:rPr lang="vi-VN" sz="2000" dirty="0" err="1">
                <a:latin typeface="Times New Roman" panose="02020603050405020304" pitchFamily="18" charset="0"/>
                <a:cs typeface="Times New Roman" panose="02020603050405020304" pitchFamily="18" charset="0"/>
              </a:rPr>
              <a:t>do,có</a:t>
            </a:r>
            <a:r>
              <a:rPr lang="vi-VN" sz="2000" dirty="0">
                <a:latin typeface="Times New Roman" panose="02020603050405020304" pitchFamily="18" charset="0"/>
                <a:cs typeface="Times New Roman" panose="02020603050405020304" pitchFamily="18" charset="0"/>
              </a:rPr>
              <a:t> thể được điều khiển bằng tay qua </a:t>
            </a:r>
            <a:r>
              <a:rPr lang="vi-VN" sz="2000" dirty="0" err="1">
                <a:latin typeface="Times New Roman" panose="02020603050405020304" pitchFamily="18" charset="0"/>
                <a:cs typeface="Times New Roman" panose="02020603050405020304" pitchFamily="18" charset="0"/>
              </a:rPr>
              <a:t>Joystick</a:t>
            </a:r>
            <a:r>
              <a:rPr lang="vi-VN" sz="2000" dirty="0">
                <a:latin typeface="Times New Roman" panose="02020603050405020304" pitchFamily="18" charset="0"/>
                <a:cs typeface="Times New Roman" panose="02020603050405020304" pitchFamily="18" charset="0"/>
              </a:rPr>
              <a:t>.</a:t>
            </a:r>
          </a:p>
          <a:p>
            <a:pPr>
              <a:lnSpc>
                <a:spcPct val="104000"/>
              </a:lnSpc>
            </a:pPr>
            <a:r>
              <a:rPr lang="vi-VN" sz="2000" dirty="0">
                <a:latin typeface="Times New Roman" panose="02020603050405020304" pitchFamily="18" charset="0"/>
                <a:cs typeface="Times New Roman" panose="02020603050405020304" pitchFamily="18" charset="0"/>
              </a:rPr>
              <a:t>Ngoài ra cánh tay </a:t>
            </a:r>
            <a:r>
              <a:rPr lang="vi-VN" sz="2000" dirty="0" err="1">
                <a:latin typeface="Times New Roman" panose="02020603050405020304" pitchFamily="18" charset="0"/>
                <a:cs typeface="Times New Roman" panose="02020603050405020304" pitchFamily="18" charset="0"/>
              </a:rPr>
              <a:t>Robot</a:t>
            </a:r>
            <a:r>
              <a:rPr lang="vi-VN" sz="2000" dirty="0">
                <a:latin typeface="Times New Roman" panose="02020603050405020304" pitchFamily="18" charset="0"/>
                <a:cs typeface="Times New Roman" panose="02020603050405020304" pitchFamily="18" charset="0"/>
              </a:rPr>
              <a:t> còn có thể tự động gắp và thả vật tại 2 vị trí.</a:t>
            </a:r>
          </a:p>
          <a:p>
            <a:pPr>
              <a:lnSpc>
                <a:spcPct val="104000"/>
              </a:lnSpc>
            </a:pPr>
            <a:r>
              <a:rPr lang="vi-VN" sz="2000" dirty="0">
                <a:latin typeface="Times New Roman" panose="02020603050405020304" pitchFamily="18" charset="0"/>
                <a:cs typeface="Times New Roman" panose="02020603050405020304" pitchFamily="18" charset="0"/>
              </a:rPr>
              <a:t>2 vị trí này hoàn toàn có thể được </a:t>
            </a:r>
            <a:r>
              <a:rPr lang="vi-VN" sz="2000" dirty="0" err="1">
                <a:latin typeface="Times New Roman" panose="02020603050405020304" pitchFamily="18" charset="0"/>
                <a:cs typeface="Times New Roman" panose="02020603050405020304" pitchFamily="18" charset="0"/>
              </a:rPr>
              <a:t>set</a:t>
            </a:r>
            <a:r>
              <a:rPr lang="vi-VN" sz="2000" dirty="0">
                <a:latin typeface="Times New Roman" panose="02020603050405020304" pitchFamily="18" charset="0"/>
                <a:cs typeface="Times New Roman" panose="02020603050405020304" pitchFamily="18" charset="0"/>
              </a:rPr>
              <a:t> </a:t>
            </a:r>
            <a:r>
              <a:rPr lang="vi-VN" sz="2000" dirty="0" err="1">
                <a:latin typeface="Times New Roman" panose="02020603050405020304" pitchFamily="18" charset="0"/>
                <a:cs typeface="Times New Roman" panose="02020603050405020304" pitchFamily="18" charset="0"/>
              </a:rPr>
              <a:t>up</a:t>
            </a:r>
            <a:r>
              <a:rPr lang="vi-VN" sz="2000" dirty="0">
                <a:latin typeface="Times New Roman" panose="02020603050405020304" pitchFamily="18" charset="0"/>
                <a:cs typeface="Times New Roman" panose="02020603050405020304" pitchFamily="18" charset="0"/>
              </a:rPr>
              <a:t> bằng </a:t>
            </a:r>
            <a:r>
              <a:rPr lang="vi-VN" sz="2000" dirty="0" err="1">
                <a:latin typeface="Times New Roman" panose="02020603050405020304" pitchFamily="18" charset="0"/>
                <a:cs typeface="Times New Roman" panose="02020603050405020304" pitchFamily="18" charset="0"/>
              </a:rPr>
              <a:t>Joystick</a:t>
            </a:r>
            <a:r>
              <a:rPr lang="vi-VN" sz="2000" dirty="0">
                <a:latin typeface="Times New Roman" panose="02020603050405020304" pitchFamily="18" charset="0"/>
                <a:cs typeface="Times New Roman" panose="02020603050405020304" pitchFamily="18" charset="0"/>
              </a:rPr>
              <a:t> hoặc qua giao diện </a:t>
            </a:r>
            <a:r>
              <a:rPr lang="vi-VN" sz="2000" dirty="0" err="1">
                <a:latin typeface="Times New Roman" panose="02020603050405020304" pitchFamily="18" charset="0"/>
                <a:cs typeface="Times New Roman" panose="02020603050405020304" pitchFamily="18" charset="0"/>
              </a:rPr>
              <a:t>Winform</a:t>
            </a:r>
            <a:r>
              <a:rPr lang="vi-VN" sz="2000" dirty="0">
                <a:latin typeface="Times New Roman" panose="02020603050405020304" pitchFamily="18" charset="0"/>
                <a:cs typeface="Times New Roman" panose="02020603050405020304" pitchFamily="18" charset="0"/>
              </a:rPr>
              <a:t> .</a:t>
            </a:r>
          </a:p>
          <a:p>
            <a:pPr>
              <a:lnSpc>
                <a:spcPct val="104000"/>
              </a:lnSpc>
            </a:pPr>
            <a:r>
              <a:rPr lang="vi-VN" sz="2000" dirty="0">
                <a:latin typeface="Times New Roman" panose="02020603050405020304" pitchFamily="18" charset="0"/>
                <a:cs typeface="Times New Roman" panose="02020603050405020304" pitchFamily="18" charset="0"/>
              </a:rPr>
              <a:t>Cánh tay </a:t>
            </a:r>
            <a:r>
              <a:rPr lang="vi-VN" sz="2000" dirty="0" err="1">
                <a:latin typeface="Times New Roman" panose="02020603050405020304" pitchFamily="18" charset="0"/>
                <a:cs typeface="Times New Roman" panose="02020603050405020304" pitchFamily="18" charset="0"/>
              </a:rPr>
              <a:t>Robot</a:t>
            </a:r>
            <a:r>
              <a:rPr lang="vi-VN" sz="2000" dirty="0">
                <a:latin typeface="Times New Roman" panose="02020603050405020304" pitchFamily="18" charset="0"/>
                <a:cs typeface="Times New Roman" panose="02020603050405020304" pitchFamily="18" charset="0"/>
              </a:rPr>
              <a:t> cũng liên tục gửi tín hiệu tọa độ và hiển thị lên giao diện điều khiển theo thời gian thực.</a:t>
            </a:r>
          </a:p>
          <a:p>
            <a:pPr>
              <a:lnSpc>
                <a:spcPct val="104000"/>
              </a:lnSpc>
            </a:pPr>
            <a:endParaRPr lang="en-US" sz="2000"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A3AF59DC-2A5C-6481-9017-1C31F855C2DA}"/>
              </a:ext>
            </a:extLst>
          </p:cNvPr>
          <p:cNvPicPr>
            <a:picLocks noChangeAspect="1"/>
          </p:cNvPicPr>
          <p:nvPr/>
        </p:nvPicPr>
        <p:blipFill rotWithShape="1">
          <a:blip r:embed="rId2">
            <a:extLst>
              <a:ext uri="{28A0092B-C50C-407E-A947-70E740481C1C}">
                <a14:useLocalDpi xmlns:a14="http://schemas.microsoft.com/office/drawing/2010/main" val="0"/>
              </a:ext>
            </a:extLst>
          </a:blip>
          <a:srcRect l="605" r="3" b="3"/>
          <a:stretch/>
        </p:blipFill>
        <p:spPr>
          <a:xfrm>
            <a:off x="6621294" y="1295416"/>
            <a:ext cx="5570706" cy="5562584"/>
          </a:xfrm>
          <a:custGeom>
            <a:avLst/>
            <a:gdLst/>
            <a:ahLst/>
            <a:cxnLst/>
            <a:rect l="l" t="t" r="r" b="b"/>
            <a:pathLst>
              <a:path w="5570706" h="5562584">
                <a:moveTo>
                  <a:pt x="3374687" y="0"/>
                </a:moveTo>
                <a:cubicBezTo>
                  <a:pt x="4190094" y="0"/>
                  <a:pt x="4937956" y="289196"/>
                  <a:pt x="5521301" y="770615"/>
                </a:cubicBezTo>
                <a:lnTo>
                  <a:pt x="5570706" y="815517"/>
                </a:lnTo>
                <a:lnTo>
                  <a:pt x="5570706" y="5562584"/>
                </a:lnTo>
                <a:lnTo>
                  <a:pt x="808135" y="5562584"/>
                </a:lnTo>
                <a:lnTo>
                  <a:pt x="770615" y="5521302"/>
                </a:lnTo>
                <a:cubicBezTo>
                  <a:pt x="289196" y="4937957"/>
                  <a:pt x="0" y="4190095"/>
                  <a:pt x="0" y="3374687"/>
                </a:cubicBezTo>
                <a:cubicBezTo>
                  <a:pt x="0" y="1510899"/>
                  <a:pt x="1510899" y="0"/>
                  <a:pt x="3374687" y="0"/>
                </a:cubicBezTo>
                <a:close/>
              </a:path>
            </a:pathLst>
          </a:custGeom>
        </p:spPr>
      </p:pic>
      <p:sp>
        <p:nvSpPr>
          <p:cNvPr id="23" name="!!Oval">
            <a:extLst>
              <a:ext uri="{FF2B5EF4-FFF2-40B4-BE49-F238E27FC236}">
                <a16:creationId xmlns:a16="http://schemas.microsoft.com/office/drawing/2014/main" id="{1D460C86-854F-4FB3-ABC2-E823D8FEB9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43451" y="1656147"/>
            <a:ext cx="546100" cy="5461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5" name="!!Arc">
            <a:extLst>
              <a:ext uri="{FF2B5EF4-FFF2-40B4-BE49-F238E27FC236}">
                <a16:creationId xmlns:a16="http://schemas.microsoft.com/office/drawing/2014/main" id="{BB48116A-278A-4CC5-89D3-9DE8E8FF12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34739" y="587516"/>
            <a:ext cx="2987899" cy="2987899"/>
          </a:xfrm>
          <a:prstGeom prst="arc">
            <a:avLst>
              <a:gd name="adj1" fmla="val 15817365"/>
              <a:gd name="adj2" fmla="val 178138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778423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8" name="Rectangle 37">
            <a:extLst>
              <a:ext uri="{FF2B5EF4-FFF2-40B4-BE49-F238E27FC236}">
                <a16:creationId xmlns:a16="http://schemas.microsoft.com/office/drawing/2014/main" id="{53E60C6D-4E85-4E14-BCDF-BF15C241F7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88C2045-B1E6-8BDC-603F-8CB8335BD94F}"/>
              </a:ext>
            </a:extLst>
          </p:cNvPr>
          <p:cNvSpPr>
            <a:spLocks noGrp="1"/>
          </p:cNvSpPr>
          <p:nvPr>
            <p:ph type="title"/>
          </p:nvPr>
        </p:nvSpPr>
        <p:spPr>
          <a:xfrm>
            <a:off x="633456" y="486184"/>
            <a:ext cx="5397237" cy="1325563"/>
          </a:xfrm>
        </p:spPr>
        <p:txBody>
          <a:bodyPr>
            <a:normAutofit/>
          </a:bodyPr>
          <a:lstStyle/>
          <a:p>
            <a:r>
              <a:rPr lang="en-US" dirty="0" err="1">
                <a:latin typeface="Times New Roman" panose="02020603050405020304" pitchFamily="18" charset="0"/>
                <a:cs typeface="Times New Roman" panose="02020603050405020304" pitchFamily="18" charset="0"/>
              </a:rPr>
              <a:t>I.Giới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thiệu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chung</a:t>
            </a:r>
            <a:endParaRPr lang="en-US"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E0911E19-9A03-6C32-E214-E96DB2B14ED7}"/>
              </a:ext>
            </a:extLst>
          </p:cNvPr>
          <p:cNvSpPr>
            <a:spLocks noGrp="1"/>
          </p:cNvSpPr>
          <p:nvPr>
            <p:ph idx="1"/>
          </p:nvPr>
        </p:nvSpPr>
        <p:spPr>
          <a:xfrm>
            <a:off x="633456" y="1946684"/>
            <a:ext cx="5397237" cy="4351338"/>
          </a:xfrm>
        </p:spPr>
        <p:txBody>
          <a:bodyPr>
            <a:normAutofit/>
          </a:bodyPr>
          <a:lstStyle/>
          <a:p>
            <a:pPr marL="0" indent="0">
              <a:buNone/>
            </a:pPr>
            <a:r>
              <a:rPr lang="en-US" sz="2400" dirty="0" err="1">
                <a:latin typeface="Times New Roman" panose="02020603050405020304" pitchFamily="18" charset="0"/>
                <a:cs typeface="Times New Roman" panose="02020603050405020304" pitchFamily="18" charset="0"/>
              </a:rPr>
              <a:t>Các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linh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kiện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sử</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dụng</a:t>
            </a:r>
            <a:r>
              <a:rPr lang="en-US" sz="2400" dirty="0">
                <a:latin typeface="Times New Roman" panose="02020603050405020304" pitchFamily="18" charset="0"/>
                <a:cs typeface="Times New Roman" panose="02020603050405020304" pitchFamily="18" charset="0"/>
              </a:rPr>
              <a:t>:</a:t>
            </a:r>
          </a:p>
          <a:p>
            <a:pPr>
              <a:buFontTx/>
              <a:buChar char="-"/>
            </a:pPr>
            <a:r>
              <a:rPr lang="en-US" sz="2400" dirty="0">
                <a:latin typeface="Times New Roman" panose="02020603050405020304" pitchFamily="18" charset="0"/>
                <a:cs typeface="Times New Roman" panose="02020603050405020304" pitchFamily="18" charset="0"/>
              </a:rPr>
              <a:t>Arduino Uno R3</a:t>
            </a:r>
          </a:p>
          <a:p>
            <a:pPr>
              <a:buFontTx/>
              <a:buChar char="-"/>
            </a:pPr>
            <a:r>
              <a:rPr lang="en-US" sz="2400" dirty="0">
                <a:latin typeface="Times New Roman" panose="02020603050405020304" pitchFamily="18" charset="0"/>
                <a:cs typeface="Times New Roman" panose="02020603050405020304" pitchFamily="18" charset="0"/>
              </a:rPr>
              <a:t>Modul </a:t>
            </a:r>
            <a:r>
              <a:rPr lang="en-US" sz="2400" dirty="0" err="1">
                <a:latin typeface="Times New Roman" panose="02020603050405020304" pitchFamily="18" charset="0"/>
                <a:cs typeface="Times New Roman" panose="02020603050405020304" pitchFamily="18" charset="0"/>
              </a:rPr>
              <a:t>JoyStick</a:t>
            </a:r>
            <a:endParaRPr lang="en-US" sz="2400" dirty="0">
              <a:latin typeface="Times New Roman" panose="02020603050405020304" pitchFamily="18" charset="0"/>
              <a:cs typeface="Times New Roman" panose="02020603050405020304" pitchFamily="18" charset="0"/>
            </a:endParaRPr>
          </a:p>
          <a:p>
            <a:pPr>
              <a:buFontTx/>
              <a:buChar char="-"/>
            </a:pPr>
            <a:r>
              <a:rPr lang="en-US" sz="2400" dirty="0" err="1">
                <a:latin typeface="Times New Roman" panose="02020603050405020304" pitchFamily="18" charset="0"/>
                <a:cs typeface="Times New Roman" panose="02020603050405020304" pitchFamily="18" charset="0"/>
              </a:rPr>
              <a:t>Động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cơ</a:t>
            </a:r>
            <a:r>
              <a:rPr lang="en-US" sz="2400" dirty="0">
                <a:latin typeface="Times New Roman" panose="02020603050405020304" pitchFamily="18" charset="0"/>
                <a:cs typeface="Times New Roman" panose="02020603050405020304" pitchFamily="18" charset="0"/>
              </a:rPr>
              <a:t> Servo</a:t>
            </a:r>
          </a:p>
        </p:txBody>
      </p:sp>
      <p:pic>
        <p:nvPicPr>
          <p:cNvPr id="7" name="Picture 6" descr="Ảnh có chứa thiết bị điện tử, mạch&#10;&#10;Description automatically generated">
            <a:extLst>
              <a:ext uri="{FF2B5EF4-FFF2-40B4-BE49-F238E27FC236}">
                <a16:creationId xmlns:a16="http://schemas.microsoft.com/office/drawing/2014/main" id="{A81BF300-94DA-E296-E3E5-1638249FF289}"/>
              </a:ext>
            </a:extLst>
          </p:cNvPr>
          <p:cNvPicPr>
            <a:picLocks noChangeAspect="1"/>
          </p:cNvPicPr>
          <p:nvPr/>
        </p:nvPicPr>
        <p:blipFill rotWithShape="1">
          <a:blip r:embed="rId2">
            <a:extLst>
              <a:ext uri="{28A0092B-C50C-407E-A947-70E740481C1C}">
                <a14:useLocalDpi xmlns:a14="http://schemas.microsoft.com/office/drawing/2010/main" val="0"/>
              </a:ext>
            </a:extLst>
          </a:blip>
          <a:srcRect r="1754" b="4"/>
          <a:stretch/>
        </p:blipFill>
        <p:spPr>
          <a:xfrm>
            <a:off x="8223778" y="0"/>
            <a:ext cx="3879732" cy="3879736"/>
          </a:xfrm>
          <a:custGeom>
            <a:avLst/>
            <a:gdLst/>
            <a:ahLst/>
            <a:cxnLst/>
            <a:rect l="l" t="t" r="r" b="b"/>
            <a:pathLst>
              <a:path w="4438338" h="2323972">
                <a:moveTo>
                  <a:pt x="69905" y="0"/>
                </a:moveTo>
                <a:lnTo>
                  <a:pt x="4368433" y="0"/>
                </a:lnTo>
                <a:cubicBezTo>
                  <a:pt x="4407040" y="0"/>
                  <a:pt x="4438338" y="31298"/>
                  <a:pt x="4438338" y="69905"/>
                </a:cubicBezTo>
                <a:lnTo>
                  <a:pt x="4438338" y="2254067"/>
                </a:lnTo>
                <a:cubicBezTo>
                  <a:pt x="4438338" y="2292674"/>
                  <a:pt x="4407040" y="2323972"/>
                  <a:pt x="4368433" y="2323972"/>
                </a:cubicBezTo>
                <a:lnTo>
                  <a:pt x="69905" y="2323972"/>
                </a:lnTo>
                <a:cubicBezTo>
                  <a:pt x="31298" y="2323972"/>
                  <a:pt x="0" y="2292674"/>
                  <a:pt x="0" y="2254067"/>
                </a:cubicBezTo>
                <a:lnTo>
                  <a:pt x="0" y="69905"/>
                </a:lnTo>
                <a:cubicBezTo>
                  <a:pt x="0" y="31298"/>
                  <a:pt x="31298" y="0"/>
                  <a:pt x="69905" y="0"/>
                </a:cubicBezTo>
                <a:close/>
              </a:path>
            </a:pathLst>
          </a:custGeom>
        </p:spPr>
      </p:pic>
      <p:sp>
        <p:nvSpPr>
          <p:cNvPr id="40" name="Freeform: Shape 39">
            <a:extLst>
              <a:ext uri="{FF2B5EF4-FFF2-40B4-BE49-F238E27FC236}">
                <a16:creationId xmlns:a16="http://schemas.microsoft.com/office/drawing/2014/main" id="{7D42D292-4C48-479B-9E59-E29CD9871C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19137"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9" name="Picture 8" descr="Ảnh có chứa đen&#10;&#10;Description automatically generated">
            <a:extLst>
              <a:ext uri="{FF2B5EF4-FFF2-40B4-BE49-F238E27FC236}">
                <a16:creationId xmlns:a16="http://schemas.microsoft.com/office/drawing/2014/main" id="{0A338DE4-99DE-D732-F9E1-B55268F1654F}"/>
              </a:ext>
            </a:extLst>
          </p:cNvPr>
          <p:cNvPicPr>
            <a:picLocks noChangeAspect="1"/>
          </p:cNvPicPr>
          <p:nvPr/>
        </p:nvPicPr>
        <p:blipFill rotWithShape="1">
          <a:blip r:embed="rId3">
            <a:extLst>
              <a:ext uri="{28A0092B-C50C-407E-A947-70E740481C1C}">
                <a14:useLocalDpi xmlns:a14="http://schemas.microsoft.com/office/drawing/2010/main" val="0"/>
              </a:ext>
            </a:extLst>
          </a:blip>
          <a:srcRect t="500"/>
          <a:stretch/>
        </p:blipFill>
        <p:spPr>
          <a:xfrm>
            <a:off x="6798100" y="3526029"/>
            <a:ext cx="2733293" cy="2733293"/>
          </a:xfrm>
          <a:custGeom>
            <a:avLst/>
            <a:gdLst/>
            <a:ahLst/>
            <a:cxnLst/>
            <a:rect l="l" t="t" r="r" b="b"/>
            <a:pathLst>
              <a:path w="4555700" h="2733294">
                <a:moveTo>
                  <a:pt x="82217" y="0"/>
                </a:moveTo>
                <a:lnTo>
                  <a:pt x="4473483" y="0"/>
                </a:lnTo>
                <a:cubicBezTo>
                  <a:pt x="4518890" y="0"/>
                  <a:pt x="4555700" y="36810"/>
                  <a:pt x="4555700" y="82217"/>
                </a:cubicBezTo>
                <a:lnTo>
                  <a:pt x="4555700" y="2651077"/>
                </a:lnTo>
                <a:cubicBezTo>
                  <a:pt x="4555700" y="2696484"/>
                  <a:pt x="4518890" y="2733294"/>
                  <a:pt x="4473483" y="2733294"/>
                </a:cubicBezTo>
                <a:lnTo>
                  <a:pt x="82217" y="2733294"/>
                </a:lnTo>
                <a:cubicBezTo>
                  <a:pt x="36810" y="2733294"/>
                  <a:pt x="0" y="2696484"/>
                  <a:pt x="0" y="2651077"/>
                </a:cubicBezTo>
                <a:lnTo>
                  <a:pt x="0" y="82217"/>
                </a:lnTo>
                <a:cubicBezTo>
                  <a:pt x="0" y="36810"/>
                  <a:pt x="36810" y="0"/>
                  <a:pt x="82217" y="0"/>
                </a:cubicBezTo>
                <a:close/>
              </a:path>
            </a:pathLst>
          </a:custGeom>
        </p:spPr>
      </p:pic>
      <p:sp>
        <p:nvSpPr>
          <p:cNvPr id="42" name="Arc 41">
            <a:extLst>
              <a:ext uri="{FF2B5EF4-FFF2-40B4-BE49-F238E27FC236}">
                <a16:creationId xmlns:a16="http://schemas.microsoft.com/office/drawing/2014/main" id="{533DF362-939D-4EEE-8DC4-6B54607E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504802" flipH="1">
            <a:off x="6443172" y="162676"/>
            <a:ext cx="4083433" cy="4083433"/>
          </a:xfrm>
          <a:prstGeom prst="arc">
            <a:avLst>
              <a:gd name="adj1" fmla="val 17445962"/>
              <a:gd name="adj2" fmla="val 0"/>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284464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7" name="Rectangle 46">
            <a:extLst>
              <a:ext uri="{FF2B5EF4-FFF2-40B4-BE49-F238E27FC236}">
                <a16:creationId xmlns:a16="http://schemas.microsoft.com/office/drawing/2014/main" id="{4AC6B390-BC59-4F1D-A0EE-D71A92F0A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9" name="Freeform: Shape 48">
            <a:extLst>
              <a:ext uri="{FF2B5EF4-FFF2-40B4-BE49-F238E27FC236}">
                <a16:creationId xmlns:a16="http://schemas.microsoft.com/office/drawing/2014/main" id="{B6C60D79-16F1-4C4B-B7E3-7634E7069C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19137"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 name="Picture 7">
            <a:extLst>
              <a:ext uri="{FF2B5EF4-FFF2-40B4-BE49-F238E27FC236}">
                <a16:creationId xmlns:a16="http://schemas.microsoft.com/office/drawing/2014/main" id="{7CCC56DB-A1A5-A1F7-D1AF-7705277CD1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25729" y="1103164"/>
            <a:ext cx="6669795" cy="5348436"/>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p:spPr>
      </p:pic>
      <p:sp>
        <p:nvSpPr>
          <p:cNvPr id="51" name="Arc 50">
            <a:extLst>
              <a:ext uri="{FF2B5EF4-FFF2-40B4-BE49-F238E27FC236}">
                <a16:creationId xmlns:a16="http://schemas.microsoft.com/office/drawing/2014/main" id="{426B127E-6498-4C77-9C9D-4553A5113B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02050" y="650160"/>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5E66FD7-C0DD-803F-8C94-8EB6680E665A}"/>
              </a:ext>
            </a:extLst>
          </p:cNvPr>
          <p:cNvSpPr>
            <a:spLocks noGrp="1"/>
          </p:cNvSpPr>
          <p:nvPr>
            <p:ph type="title"/>
          </p:nvPr>
        </p:nvSpPr>
        <p:spPr>
          <a:xfrm>
            <a:off x="838201" y="479493"/>
            <a:ext cx="5257800" cy="1325563"/>
          </a:xfrm>
        </p:spPr>
        <p:txBody>
          <a:bodyPr vert="horz" lIns="91440" tIns="45720" rIns="91440" bIns="45720" rtlCol="0" anchor="ctr">
            <a:normAutofit/>
          </a:bodyPr>
          <a:lstStyle/>
          <a:p>
            <a:pPr>
              <a:lnSpc>
                <a:spcPct val="90000"/>
              </a:lnSpc>
            </a:pPr>
            <a:r>
              <a:rPr lang="en-US" kern="1200" dirty="0">
                <a:solidFill>
                  <a:schemeClr val="tx1"/>
                </a:solidFill>
                <a:latin typeface="Times New Roman" panose="02020603050405020304" pitchFamily="18" charset="0"/>
                <a:cs typeface="Times New Roman" panose="02020603050405020304" pitchFamily="18" charset="0"/>
              </a:rPr>
              <a:t>II. Giao </a:t>
            </a:r>
            <a:r>
              <a:rPr lang="en-US" kern="1200" dirty="0" err="1">
                <a:solidFill>
                  <a:schemeClr val="tx1"/>
                </a:solidFill>
                <a:latin typeface="Times New Roman" panose="02020603050405020304" pitchFamily="18" charset="0"/>
                <a:cs typeface="Times New Roman" panose="02020603050405020304" pitchFamily="18" charset="0"/>
              </a:rPr>
              <a:t>diện</a:t>
            </a:r>
            <a:r>
              <a:rPr lang="en-US" kern="1200" dirty="0">
                <a:solidFill>
                  <a:schemeClr val="tx1"/>
                </a:solidFill>
                <a:latin typeface="Times New Roman" panose="02020603050405020304" pitchFamily="18" charset="0"/>
                <a:cs typeface="Times New Roman" panose="02020603050405020304" pitchFamily="18" charset="0"/>
              </a:rPr>
              <a:t> </a:t>
            </a:r>
            <a:r>
              <a:rPr lang="en-US" kern="1200" dirty="0" err="1">
                <a:solidFill>
                  <a:schemeClr val="tx1"/>
                </a:solidFill>
                <a:latin typeface="Times New Roman" panose="02020603050405020304" pitchFamily="18" charset="0"/>
                <a:cs typeface="Times New Roman" panose="02020603050405020304" pitchFamily="18" charset="0"/>
              </a:rPr>
              <a:t>điều</a:t>
            </a:r>
            <a:r>
              <a:rPr lang="en-US" kern="1200" dirty="0">
                <a:solidFill>
                  <a:schemeClr val="tx1"/>
                </a:solidFill>
                <a:latin typeface="Times New Roman" panose="02020603050405020304" pitchFamily="18" charset="0"/>
                <a:cs typeface="Times New Roman" panose="02020603050405020304" pitchFamily="18" charset="0"/>
              </a:rPr>
              <a:t> </a:t>
            </a:r>
            <a:r>
              <a:rPr lang="en-US" kern="1200" dirty="0" err="1">
                <a:solidFill>
                  <a:schemeClr val="tx1"/>
                </a:solidFill>
                <a:latin typeface="Times New Roman" panose="02020603050405020304" pitchFamily="18" charset="0"/>
                <a:cs typeface="Times New Roman" panose="02020603050405020304" pitchFamily="18" charset="0"/>
              </a:rPr>
              <a:t>khiển</a:t>
            </a:r>
            <a:endParaRPr lang="en-US" kern="1200" dirty="0">
              <a:solidFill>
                <a:schemeClr val="tx1"/>
              </a:solidFill>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F5923601-58B1-8C1A-2E97-0B4BF9BABDD1}"/>
              </a:ext>
            </a:extLst>
          </p:cNvPr>
          <p:cNvSpPr txBox="1"/>
          <p:nvPr/>
        </p:nvSpPr>
        <p:spPr>
          <a:xfrm>
            <a:off x="838201" y="1984443"/>
            <a:ext cx="4687528" cy="4192520"/>
          </a:xfrm>
          <a:prstGeom prst="rect">
            <a:avLst/>
          </a:prstGeom>
        </p:spPr>
        <p:txBody>
          <a:bodyPr vert="horz" lIns="91440" tIns="45720" rIns="91440" bIns="45720" rtlCol="0">
            <a:normAutofit/>
          </a:bodyPr>
          <a:lstStyle/>
          <a:p>
            <a:pPr indent="-228600" defTabSz="914400">
              <a:lnSpc>
                <a:spcPct val="90000"/>
              </a:lnSpc>
              <a:spcAft>
                <a:spcPts val="600"/>
              </a:spcAft>
              <a:buFont typeface="Arial" panose="020B0604020202020204" pitchFamily="34" charset="0"/>
              <a:buChar char="•"/>
            </a:pPr>
            <a:r>
              <a:rPr lang="en-US" sz="2400" dirty="0" err="1">
                <a:effectLst/>
                <a:latin typeface="Times New Roman" panose="02020603050405020304" pitchFamily="18" charset="0"/>
                <a:cs typeface="Times New Roman" panose="02020603050405020304" pitchFamily="18" charset="0"/>
              </a:rPr>
              <a:t>Thực</a:t>
            </a:r>
            <a:r>
              <a:rPr lang="en-US" sz="2400" dirty="0">
                <a:effectLst/>
                <a:latin typeface="Times New Roman" panose="02020603050405020304" pitchFamily="18" charset="0"/>
                <a:cs typeface="Times New Roman" panose="02020603050405020304" pitchFamily="18" charset="0"/>
              </a:rPr>
              <a:t> </a:t>
            </a:r>
            <a:r>
              <a:rPr lang="en-US" sz="2400" dirty="0" err="1">
                <a:effectLst/>
                <a:latin typeface="Times New Roman" panose="02020603050405020304" pitchFamily="18" charset="0"/>
                <a:cs typeface="Times New Roman" panose="02020603050405020304" pitchFamily="18" charset="0"/>
              </a:rPr>
              <a:t>hiện</a:t>
            </a:r>
            <a:r>
              <a:rPr lang="en-US" sz="2400" dirty="0">
                <a:effectLst/>
                <a:latin typeface="Times New Roman" panose="02020603050405020304" pitchFamily="18" charset="0"/>
                <a:cs typeface="Times New Roman" panose="02020603050405020304" pitchFamily="18" charset="0"/>
              </a:rPr>
              <a:t> </a:t>
            </a:r>
            <a:r>
              <a:rPr lang="en-US" sz="2400" dirty="0" err="1">
                <a:effectLst/>
                <a:latin typeface="Times New Roman" panose="02020603050405020304" pitchFamily="18" charset="0"/>
                <a:cs typeface="Times New Roman" panose="02020603050405020304" pitchFamily="18" charset="0"/>
              </a:rPr>
              <a:t>chuyển</a:t>
            </a:r>
            <a:r>
              <a:rPr lang="en-US" sz="2400" dirty="0">
                <a:effectLst/>
                <a:latin typeface="Times New Roman" panose="02020603050405020304" pitchFamily="18" charset="0"/>
                <a:cs typeface="Times New Roman" panose="02020603050405020304" pitchFamily="18" charset="0"/>
              </a:rPr>
              <a:t> </a:t>
            </a:r>
            <a:r>
              <a:rPr lang="en-US" sz="2400" dirty="0" err="1">
                <a:effectLst/>
                <a:latin typeface="Times New Roman" panose="02020603050405020304" pitchFamily="18" charset="0"/>
                <a:cs typeface="Times New Roman" panose="02020603050405020304" pitchFamily="18" charset="0"/>
              </a:rPr>
              <a:t>đổi</a:t>
            </a:r>
            <a:r>
              <a:rPr lang="en-US" sz="2400" dirty="0">
                <a:effectLst/>
                <a:latin typeface="Times New Roman" panose="02020603050405020304" pitchFamily="18" charset="0"/>
                <a:cs typeface="Times New Roman" panose="02020603050405020304" pitchFamily="18" charset="0"/>
              </a:rPr>
              <a:t> </a:t>
            </a:r>
            <a:r>
              <a:rPr lang="en-US" sz="2400" dirty="0" err="1">
                <a:effectLst/>
                <a:latin typeface="Times New Roman" panose="02020603050405020304" pitchFamily="18" charset="0"/>
                <a:cs typeface="Times New Roman" panose="02020603050405020304" pitchFamily="18" charset="0"/>
              </a:rPr>
              <a:t>giữa</a:t>
            </a:r>
            <a:r>
              <a:rPr lang="en-US" sz="2400" dirty="0">
                <a:effectLst/>
                <a:latin typeface="Times New Roman" panose="02020603050405020304" pitchFamily="18" charset="0"/>
                <a:cs typeface="Times New Roman" panose="02020603050405020304" pitchFamily="18" charset="0"/>
              </a:rPr>
              <a:t> </a:t>
            </a:r>
            <a:r>
              <a:rPr lang="en-US" sz="2400" dirty="0" err="1">
                <a:effectLst/>
                <a:latin typeface="Times New Roman" panose="02020603050405020304" pitchFamily="18" charset="0"/>
                <a:cs typeface="Times New Roman" panose="02020603050405020304" pitchFamily="18" charset="0"/>
              </a:rPr>
              <a:t>chế</a:t>
            </a:r>
            <a:r>
              <a:rPr lang="en-US" sz="2400" dirty="0">
                <a:effectLst/>
                <a:latin typeface="Times New Roman" panose="02020603050405020304" pitchFamily="18" charset="0"/>
                <a:cs typeface="Times New Roman" panose="02020603050405020304" pitchFamily="18" charset="0"/>
              </a:rPr>
              <a:t> </a:t>
            </a:r>
            <a:r>
              <a:rPr lang="en-US" sz="2400" dirty="0" err="1">
                <a:effectLst/>
                <a:latin typeface="Times New Roman" panose="02020603050405020304" pitchFamily="18" charset="0"/>
                <a:cs typeface="Times New Roman" panose="02020603050405020304" pitchFamily="18" charset="0"/>
              </a:rPr>
              <a:t>độ</a:t>
            </a:r>
            <a:r>
              <a:rPr lang="en-US" sz="2400" dirty="0">
                <a:effectLst/>
                <a:latin typeface="Times New Roman" panose="02020603050405020304" pitchFamily="18" charset="0"/>
                <a:cs typeface="Times New Roman" panose="02020603050405020304" pitchFamily="18" charset="0"/>
              </a:rPr>
              <a:t> Auto, Control qua 2 </a:t>
            </a:r>
            <a:r>
              <a:rPr lang="en-US" sz="2400" dirty="0" err="1">
                <a:effectLst/>
                <a:latin typeface="Times New Roman" panose="02020603050405020304" pitchFamily="18" charset="0"/>
                <a:cs typeface="Times New Roman" panose="02020603050405020304" pitchFamily="18" charset="0"/>
              </a:rPr>
              <a:t>nút</a:t>
            </a:r>
            <a:r>
              <a:rPr lang="en-US" sz="2400" dirty="0">
                <a:effectLst/>
                <a:latin typeface="Times New Roman" panose="02020603050405020304" pitchFamily="18" charset="0"/>
                <a:cs typeface="Times New Roman" panose="02020603050405020304" pitchFamily="18" charset="0"/>
              </a:rPr>
              <a:t> </a:t>
            </a:r>
            <a:r>
              <a:rPr lang="en-US" sz="2400" dirty="0" err="1">
                <a:effectLst/>
                <a:latin typeface="Times New Roman" panose="02020603050405020304" pitchFamily="18" charset="0"/>
                <a:cs typeface="Times New Roman" panose="02020603050405020304" pitchFamily="18" charset="0"/>
              </a:rPr>
              <a:t>nhấn</a:t>
            </a:r>
            <a:r>
              <a:rPr lang="en-US" sz="2400" dirty="0">
                <a:effectLst/>
                <a:latin typeface="Times New Roman" panose="02020603050405020304" pitchFamily="18" charset="0"/>
                <a:cs typeface="Times New Roman" panose="02020603050405020304" pitchFamily="18" charset="0"/>
              </a:rPr>
              <a:t> Auto </a:t>
            </a:r>
            <a:r>
              <a:rPr lang="en-US" sz="2400" dirty="0" err="1">
                <a:effectLst/>
                <a:latin typeface="Times New Roman" panose="02020603050405020304" pitchFamily="18" charset="0"/>
                <a:cs typeface="Times New Roman" panose="02020603050405020304" pitchFamily="18" charset="0"/>
              </a:rPr>
              <a:t>và</a:t>
            </a:r>
            <a:r>
              <a:rPr lang="en-US" sz="2400" dirty="0">
                <a:effectLst/>
                <a:latin typeface="Times New Roman" panose="02020603050405020304" pitchFamily="18" charset="0"/>
                <a:cs typeface="Times New Roman" panose="02020603050405020304" pitchFamily="18" charset="0"/>
              </a:rPr>
              <a:t> Control </a:t>
            </a:r>
            <a:r>
              <a:rPr lang="en-US" sz="2400" dirty="0" err="1">
                <a:effectLst/>
                <a:latin typeface="Times New Roman" panose="02020603050405020304" pitchFamily="18" charset="0"/>
                <a:cs typeface="Times New Roman" panose="02020603050405020304" pitchFamily="18" charset="0"/>
              </a:rPr>
              <a:t>trên</a:t>
            </a:r>
            <a:r>
              <a:rPr lang="en-US" sz="2400" dirty="0">
                <a:effectLst/>
                <a:latin typeface="Times New Roman" panose="02020603050405020304" pitchFamily="18" charset="0"/>
                <a:cs typeface="Times New Roman" panose="02020603050405020304" pitchFamily="18" charset="0"/>
              </a:rPr>
              <a:t> </a:t>
            </a:r>
            <a:r>
              <a:rPr lang="en-US" sz="2400" dirty="0" err="1">
                <a:effectLst/>
                <a:latin typeface="Times New Roman" panose="02020603050405020304" pitchFamily="18" charset="0"/>
                <a:cs typeface="Times New Roman" panose="02020603050405020304" pitchFamily="18" charset="0"/>
              </a:rPr>
              <a:t>giao</a:t>
            </a:r>
            <a:r>
              <a:rPr lang="en-US" sz="2400" dirty="0">
                <a:effectLst/>
                <a:latin typeface="Times New Roman" panose="02020603050405020304" pitchFamily="18" charset="0"/>
                <a:cs typeface="Times New Roman" panose="02020603050405020304" pitchFamily="18" charset="0"/>
              </a:rPr>
              <a:t> </a:t>
            </a:r>
            <a:r>
              <a:rPr lang="en-US" sz="2400" dirty="0" err="1">
                <a:effectLst/>
                <a:latin typeface="Times New Roman" panose="02020603050405020304" pitchFamily="18" charset="0"/>
                <a:cs typeface="Times New Roman" panose="02020603050405020304" pitchFamily="18" charset="0"/>
              </a:rPr>
              <a:t>diện</a:t>
            </a:r>
            <a:r>
              <a:rPr lang="en-US" sz="2400" dirty="0">
                <a:effectLst/>
                <a:latin typeface="Times New Roman" panose="02020603050405020304" pitchFamily="18" charset="0"/>
                <a:cs typeface="Times New Roman" panose="02020603050405020304" pitchFamily="18" charset="0"/>
              </a:rPr>
              <a:t> </a:t>
            </a:r>
            <a:r>
              <a:rPr lang="en-US" sz="2400" dirty="0" err="1">
                <a:effectLst/>
                <a:latin typeface="Times New Roman" panose="02020603050405020304" pitchFamily="18" charset="0"/>
                <a:cs typeface="Times New Roman" panose="02020603050405020304" pitchFamily="18" charset="0"/>
              </a:rPr>
              <a:t>WindowForm</a:t>
            </a:r>
            <a:r>
              <a:rPr lang="en-US" sz="2400" dirty="0">
                <a:effectLst/>
                <a:latin typeface="Times New Roman" panose="02020603050405020304" pitchFamily="18" charset="0"/>
                <a:cs typeface="Times New Roman" panose="02020603050405020304" pitchFamily="18" charset="0"/>
              </a:rPr>
              <a:t>.</a:t>
            </a:r>
          </a:p>
          <a:p>
            <a:pPr indent="-228600" defTabSz="914400">
              <a:lnSpc>
                <a:spcPct val="90000"/>
              </a:lnSpc>
              <a:spcAft>
                <a:spcPts val="600"/>
              </a:spcAft>
              <a:buFont typeface="Arial" panose="020B0604020202020204" pitchFamily="34" charset="0"/>
              <a:buChar char="•"/>
            </a:pPr>
            <a:r>
              <a:rPr lang="en-US" sz="2400" dirty="0" err="1">
                <a:effectLst/>
                <a:latin typeface="Times New Roman" panose="02020603050405020304" pitchFamily="18" charset="0"/>
                <a:cs typeface="Times New Roman" panose="02020603050405020304" pitchFamily="18" charset="0"/>
              </a:rPr>
              <a:t>Sử</a:t>
            </a:r>
            <a:r>
              <a:rPr lang="en-US" sz="2400" dirty="0">
                <a:effectLst/>
                <a:latin typeface="Times New Roman" panose="02020603050405020304" pitchFamily="18" charset="0"/>
                <a:cs typeface="Times New Roman" panose="02020603050405020304" pitchFamily="18" charset="0"/>
              </a:rPr>
              <a:t> </a:t>
            </a:r>
            <a:r>
              <a:rPr lang="en-US" sz="2400" dirty="0" err="1">
                <a:effectLst/>
                <a:latin typeface="Times New Roman" panose="02020603050405020304" pitchFamily="18" charset="0"/>
                <a:cs typeface="Times New Roman" panose="02020603050405020304" pitchFamily="18" charset="0"/>
              </a:rPr>
              <a:t>dụng</a:t>
            </a:r>
            <a:r>
              <a:rPr lang="en-US" sz="2400" dirty="0">
                <a:effectLst/>
                <a:latin typeface="Times New Roman" panose="02020603050405020304" pitchFamily="18" charset="0"/>
                <a:cs typeface="Times New Roman" panose="02020603050405020304" pitchFamily="18" charset="0"/>
              </a:rPr>
              <a:t> 2 Joystick </a:t>
            </a:r>
            <a:r>
              <a:rPr lang="en-US" sz="2400" dirty="0" err="1">
                <a:effectLst/>
                <a:latin typeface="Times New Roman" panose="02020603050405020304" pitchFamily="18" charset="0"/>
                <a:cs typeface="Times New Roman" panose="02020603050405020304" pitchFamily="18" charset="0"/>
              </a:rPr>
              <a:t>để</a:t>
            </a:r>
            <a:r>
              <a:rPr lang="en-US" sz="2400" dirty="0">
                <a:effectLst/>
                <a:latin typeface="Times New Roman" panose="02020603050405020304" pitchFamily="18" charset="0"/>
                <a:cs typeface="Times New Roman" panose="02020603050405020304" pitchFamily="18" charset="0"/>
              </a:rPr>
              <a:t> </a:t>
            </a:r>
            <a:r>
              <a:rPr lang="en-US" sz="2400" dirty="0" err="1">
                <a:effectLst/>
                <a:latin typeface="Times New Roman" panose="02020603050405020304" pitchFamily="18" charset="0"/>
                <a:cs typeface="Times New Roman" panose="02020603050405020304" pitchFamily="18" charset="0"/>
              </a:rPr>
              <a:t>điều</a:t>
            </a:r>
            <a:r>
              <a:rPr lang="en-US" sz="2400" dirty="0">
                <a:effectLst/>
                <a:latin typeface="Times New Roman" panose="02020603050405020304" pitchFamily="18" charset="0"/>
                <a:cs typeface="Times New Roman" panose="02020603050405020304" pitchFamily="18" charset="0"/>
              </a:rPr>
              <a:t> </a:t>
            </a:r>
            <a:r>
              <a:rPr lang="en-US" sz="2400" dirty="0" err="1">
                <a:effectLst/>
                <a:latin typeface="Times New Roman" panose="02020603050405020304" pitchFamily="18" charset="0"/>
                <a:cs typeface="Times New Roman" panose="02020603050405020304" pitchFamily="18" charset="0"/>
              </a:rPr>
              <a:t>khiển</a:t>
            </a:r>
            <a:r>
              <a:rPr lang="en-US" sz="2400" dirty="0">
                <a:effectLst/>
                <a:latin typeface="Times New Roman" panose="02020603050405020304" pitchFamily="18" charset="0"/>
                <a:cs typeface="Times New Roman" panose="02020603050405020304" pitchFamily="18" charset="0"/>
              </a:rPr>
              <a:t> Robot </a:t>
            </a:r>
            <a:r>
              <a:rPr lang="en-US" sz="2400" dirty="0" err="1">
                <a:effectLst/>
                <a:latin typeface="Times New Roman" panose="02020603050405020304" pitchFamily="18" charset="0"/>
                <a:cs typeface="Times New Roman" panose="02020603050405020304" pitchFamily="18" charset="0"/>
              </a:rPr>
              <a:t>trong</a:t>
            </a:r>
            <a:r>
              <a:rPr lang="en-US" sz="2400" dirty="0">
                <a:effectLst/>
                <a:latin typeface="Times New Roman" panose="02020603050405020304" pitchFamily="18" charset="0"/>
                <a:cs typeface="Times New Roman" panose="02020603050405020304" pitchFamily="18" charset="0"/>
              </a:rPr>
              <a:t> </a:t>
            </a:r>
            <a:r>
              <a:rPr lang="en-US" sz="2400" dirty="0" err="1">
                <a:effectLst/>
                <a:latin typeface="Times New Roman" panose="02020603050405020304" pitchFamily="18" charset="0"/>
                <a:cs typeface="Times New Roman" panose="02020603050405020304" pitchFamily="18" charset="0"/>
              </a:rPr>
              <a:t>chế</a:t>
            </a:r>
            <a:r>
              <a:rPr lang="en-US" sz="2400" dirty="0">
                <a:effectLst/>
                <a:latin typeface="Times New Roman" panose="02020603050405020304" pitchFamily="18" charset="0"/>
                <a:cs typeface="Times New Roman" panose="02020603050405020304" pitchFamily="18" charset="0"/>
              </a:rPr>
              <a:t> </a:t>
            </a:r>
            <a:r>
              <a:rPr lang="en-US" sz="2400" dirty="0" err="1">
                <a:effectLst/>
                <a:latin typeface="Times New Roman" panose="02020603050405020304" pitchFamily="18" charset="0"/>
                <a:cs typeface="Times New Roman" panose="02020603050405020304" pitchFamily="18" charset="0"/>
              </a:rPr>
              <a:t>độ</a:t>
            </a:r>
            <a:r>
              <a:rPr lang="en-US" sz="2400" dirty="0">
                <a:effectLst/>
                <a:latin typeface="Times New Roman" panose="02020603050405020304" pitchFamily="18" charset="0"/>
                <a:cs typeface="Times New Roman" panose="02020603050405020304" pitchFamily="18" charset="0"/>
              </a:rPr>
              <a:t> Control.</a:t>
            </a:r>
          </a:p>
          <a:p>
            <a:pPr indent="-228600" defTabSz="914400">
              <a:lnSpc>
                <a:spcPct val="90000"/>
              </a:lnSpc>
              <a:spcAft>
                <a:spcPts val="600"/>
              </a:spcAft>
              <a:buFont typeface="Arial" panose="020B0604020202020204" pitchFamily="34" charset="0"/>
              <a:buChar char="•"/>
            </a:pPr>
            <a:r>
              <a:rPr lang="en-US" sz="2400" dirty="0">
                <a:effectLst/>
                <a:latin typeface="Times New Roman" panose="02020603050405020304" pitchFamily="18" charset="0"/>
                <a:cs typeface="Times New Roman" panose="02020603050405020304" pitchFamily="18" charset="0"/>
              </a:rPr>
              <a:t>Trong </a:t>
            </a:r>
            <a:r>
              <a:rPr lang="en-US" sz="2400" dirty="0" err="1">
                <a:effectLst/>
                <a:latin typeface="Times New Roman" panose="02020603050405020304" pitchFamily="18" charset="0"/>
                <a:cs typeface="Times New Roman" panose="02020603050405020304" pitchFamily="18" charset="0"/>
              </a:rPr>
              <a:t>chế</a:t>
            </a:r>
            <a:r>
              <a:rPr lang="en-US" sz="2400" dirty="0">
                <a:effectLst/>
                <a:latin typeface="Times New Roman" panose="02020603050405020304" pitchFamily="18" charset="0"/>
                <a:cs typeface="Times New Roman" panose="02020603050405020304" pitchFamily="18" charset="0"/>
              </a:rPr>
              <a:t> </a:t>
            </a:r>
            <a:r>
              <a:rPr lang="en-US" sz="2400" dirty="0" err="1">
                <a:effectLst/>
                <a:latin typeface="Times New Roman" panose="02020603050405020304" pitchFamily="18" charset="0"/>
                <a:cs typeface="Times New Roman" panose="02020603050405020304" pitchFamily="18" charset="0"/>
              </a:rPr>
              <a:t>độ</a:t>
            </a:r>
            <a:r>
              <a:rPr lang="en-US" sz="2400" dirty="0">
                <a:effectLst/>
                <a:latin typeface="Times New Roman" panose="02020603050405020304" pitchFamily="18" charset="0"/>
                <a:cs typeface="Times New Roman" panose="02020603050405020304" pitchFamily="18" charset="0"/>
              </a:rPr>
              <a:t> Auto, ta </a:t>
            </a:r>
            <a:r>
              <a:rPr lang="en-US" sz="2400" dirty="0" err="1">
                <a:effectLst/>
                <a:latin typeface="Times New Roman" panose="02020603050405020304" pitchFamily="18" charset="0"/>
                <a:cs typeface="Times New Roman" panose="02020603050405020304" pitchFamily="18" charset="0"/>
              </a:rPr>
              <a:t>phải</a:t>
            </a:r>
            <a:r>
              <a:rPr lang="en-US" sz="2400" dirty="0">
                <a:effectLst/>
                <a:latin typeface="Times New Roman" panose="02020603050405020304" pitchFamily="18" charset="0"/>
                <a:cs typeface="Times New Roman" panose="02020603050405020304" pitchFamily="18" charset="0"/>
              </a:rPr>
              <a:t> set up </a:t>
            </a:r>
            <a:r>
              <a:rPr lang="en-US" sz="2400" dirty="0" err="1">
                <a:effectLst/>
                <a:latin typeface="Times New Roman" panose="02020603050405020304" pitchFamily="18" charset="0"/>
                <a:cs typeface="Times New Roman" panose="02020603050405020304" pitchFamily="18" charset="0"/>
              </a:rPr>
              <a:t>trước</a:t>
            </a:r>
            <a:r>
              <a:rPr lang="en-US" sz="2400" dirty="0">
                <a:effectLst/>
                <a:latin typeface="Times New Roman" panose="02020603050405020304" pitchFamily="18" charset="0"/>
                <a:cs typeface="Times New Roman" panose="02020603050405020304" pitchFamily="18" charset="0"/>
              </a:rPr>
              <a:t> </a:t>
            </a:r>
            <a:r>
              <a:rPr lang="en-US" sz="2400" dirty="0" err="1">
                <a:effectLst/>
                <a:latin typeface="Times New Roman" panose="02020603050405020304" pitchFamily="18" charset="0"/>
                <a:cs typeface="Times New Roman" panose="02020603050405020304" pitchFamily="18" charset="0"/>
              </a:rPr>
              <a:t>cho</a:t>
            </a:r>
            <a:r>
              <a:rPr lang="en-US" sz="2400" dirty="0">
                <a:effectLst/>
                <a:latin typeface="Times New Roman" panose="02020603050405020304" pitchFamily="18" charset="0"/>
                <a:cs typeface="Times New Roman" panose="02020603050405020304" pitchFamily="18" charset="0"/>
              </a:rPr>
              <a:t> Robot 2 </a:t>
            </a:r>
            <a:r>
              <a:rPr lang="en-US" sz="2400" dirty="0" err="1">
                <a:effectLst/>
                <a:latin typeface="Times New Roman" panose="02020603050405020304" pitchFamily="18" charset="0"/>
                <a:cs typeface="Times New Roman" panose="02020603050405020304" pitchFamily="18" charset="0"/>
              </a:rPr>
              <a:t>vị</a:t>
            </a:r>
            <a:r>
              <a:rPr lang="en-US" sz="2400" dirty="0">
                <a:effectLst/>
                <a:latin typeface="Times New Roman" panose="02020603050405020304" pitchFamily="18" charset="0"/>
                <a:cs typeface="Times New Roman" panose="02020603050405020304" pitchFamily="18" charset="0"/>
              </a:rPr>
              <a:t> </a:t>
            </a:r>
            <a:r>
              <a:rPr lang="en-US" sz="2400" dirty="0" err="1">
                <a:effectLst/>
                <a:latin typeface="Times New Roman" panose="02020603050405020304" pitchFamily="18" charset="0"/>
                <a:cs typeface="Times New Roman" panose="02020603050405020304" pitchFamily="18" charset="0"/>
              </a:rPr>
              <a:t>trí</a:t>
            </a:r>
            <a:r>
              <a:rPr lang="en-US" sz="2400" dirty="0">
                <a:effectLst/>
                <a:latin typeface="Times New Roman" panose="02020603050405020304" pitchFamily="18" charset="0"/>
                <a:cs typeface="Times New Roman" panose="02020603050405020304" pitchFamily="18" charset="0"/>
              </a:rPr>
              <a:t> </a:t>
            </a:r>
            <a:r>
              <a:rPr lang="en-US" sz="2400" dirty="0" err="1">
                <a:effectLst/>
                <a:latin typeface="Times New Roman" panose="02020603050405020304" pitchFamily="18" charset="0"/>
                <a:cs typeface="Times New Roman" panose="02020603050405020304" pitchFamily="18" charset="0"/>
              </a:rPr>
              <a:t>điểm</a:t>
            </a:r>
            <a:r>
              <a:rPr lang="en-US" sz="2400" dirty="0">
                <a:effectLst/>
                <a:latin typeface="Times New Roman" panose="02020603050405020304" pitchFamily="18" charset="0"/>
                <a:cs typeface="Times New Roman" panose="02020603050405020304" pitchFamily="18" charset="0"/>
              </a:rPr>
              <a:t> </a:t>
            </a:r>
            <a:r>
              <a:rPr lang="en-US" sz="2400" dirty="0" err="1">
                <a:effectLst/>
                <a:latin typeface="Times New Roman" panose="02020603050405020304" pitchFamily="18" charset="0"/>
                <a:cs typeface="Times New Roman" panose="02020603050405020304" pitchFamily="18" charset="0"/>
              </a:rPr>
              <a:t>đầu</a:t>
            </a:r>
            <a:r>
              <a:rPr lang="en-US" sz="2400" dirty="0">
                <a:effectLst/>
                <a:latin typeface="Times New Roman" panose="02020603050405020304" pitchFamily="18" charset="0"/>
                <a:cs typeface="Times New Roman" panose="02020603050405020304" pitchFamily="18" charset="0"/>
              </a:rPr>
              <a:t> </a:t>
            </a:r>
            <a:r>
              <a:rPr lang="en-US" sz="2400" dirty="0" err="1">
                <a:effectLst/>
                <a:latin typeface="Times New Roman" panose="02020603050405020304" pitchFamily="18" charset="0"/>
                <a:cs typeface="Times New Roman" panose="02020603050405020304" pitchFamily="18" charset="0"/>
              </a:rPr>
              <a:t>và</a:t>
            </a:r>
            <a:r>
              <a:rPr lang="en-US" sz="2400" dirty="0">
                <a:effectLst/>
                <a:latin typeface="Times New Roman" panose="02020603050405020304" pitchFamily="18" charset="0"/>
                <a:cs typeface="Times New Roman" panose="02020603050405020304" pitchFamily="18" charset="0"/>
              </a:rPr>
              <a:t> </a:t>
            </a:r>
            <a:r>
              <a:rPr lang="en-US" sz="2400" dirty="0" err="1">
                <a:effectLst/>
                <a:latin typeface="Times New Roman" panose="02020603050405020304" pitchFamily="18" charset="0"/>
                <a:cs typeface="Times New Roman" panose="02020603050405020304" pitchFamily="18" charset="0"/>
              </a:rPr>
              <a:t>điểm</a:t>
            </a:r>
            <a:r>
              <a:rPr lang="en-US" sz="2400" dirty="0">
                <a:effectLst/>
                <a:latin typeface="Times New Roman" panose="02020603050405020304" pitchFamily="18" charset="0"/>
                <a:cs typeface="Times New Roman" panose="02020603050405020304" pitchFamily="18" charset="0"/>
              </a:rPr>
              <a:t> </a:t>
            </a:r>
            <a:r>
              <a:rPr lang="en-US" sz="2400" dirty="0" err="1">
                <a:effectLst/>
                <a:latin typeface="Times New Roman" panose="02020603050405020304" pitchFamily="18" charset="0"/>
                <a:cs typeface="Times New Roman" panose="02020603050405020304" pitchFamily="18" charset="0"/>
              </a:rPr>
              <a:t>cuối</a:t>
            </a:r>
            <a:r>
              <a:rPr lang="en-US" sz="2400" dirty="0">
                <a:effectLst/>
                <a:latin typeface="Times New Roman" panose="02020603050405020304" pitchFamily="18" charset="0"/>
                <a:cs typeface="Times New Roman" panose="02020603050405020304" pitchFamily="18" charset="0"/>
              </a:rPr>
              <a:t>, </a:t>
            </a:r>
            <a:r>
              <a:rPr lang="en-US" sz="2400" dirty="0" err="1">
                <a:effectLst/>
                <a:latin typeface="Times New Roman" panose="02020603050405020304" pitchFamily="18" charset="0"/>
                <a:cs typeface="Times New Roman" panose="02020603050405020304" pitchFamily="18" charset="0"/>
              </a:rPr>
              <a:t>cánh</a:t>
            </a:r>
            <a:r>
              <a:rPr lang="en-US" sz="2400" dirty="0">
                <a:effectLst/>
                <a:latin typeface="Times New Roman" panose="02020603050405020304" pitchFamily="18" charset="0"/>
                <a:cs typeface="Times New Roman" panose="02020603050405020304" pitchFamily="18" charset="0"/>
              </a:rPr>
              <a:t> </a:t>
            </a:r>
            <a:r>
              <a:rPr lang="en-US" sz="2400" dirty="0" err="1">
                <a:effectLst/>
                <a:latin typeface="Times New Roman" panose="02020603050405020304" pitchFamily="18" charset="0"/>
                <a:cs typeface="Times New Roman" panose="02020603050405020304" pitchFamily="18" charset="0"/>
              </a:rPr>
              <a:t>tay</a:t>
            </a:r>
            <a:r>
              <a:rPr lang="en-US" sz="2400" dirty="0">
                <a:effectLst/>
                <a:latin typeface="Times New Roman" panose="02020603050405020304" pitchFamily="18" charset="0"/>
                <a:cs typeface="Times New Roman" panose="02020603050405020304" pitchFamily="18" charset="0"/>
              </a:rPr>
              <a:t> Robot </a:t>
            </a:r>
            <a:r>
              <a:rPr lang="en-US" sz="2400" dirty="0" err="1">
                <a:effectLst/>
                <a:latin typeface="Times New Roman" panose="02020603050405020304" pitchFamily="18" charset="0"/>
                <a:cs typeface="Times New Roman" panose="02020603050405020304" pitchFamily="18" charset="0"/>
              </a:rPr>
              <a:t>sẽ</a:t>
            </a:r>
            <a:r>
              <a:rPr lang="en-US" sz="2400" dirty="0">
                <a:effectLst/>
                <a:latin typeface="Times New Roman" panose="02020603050405020304" pitchFamily="18" charset="0"/>
                <a:cs typeface="Times New Roman" panose="02020603050405020304" pitchFamily="18" charset="0"/>
              </a:rPr>
              <a:t> </a:t>
            </a:r>
            <a:r>
              <a:rPr lang="en-US" sz="2400" dirty="0" err="1">
                <a:effectLst/>
                <a:latin typeface="Times New Roman" panose="02020603050405020304" pitchFamily="18" charset="0"/>
                <a:cs typeface="Times New Roman" panose="02020603050405020304" pitchFamily="18" charset="0"/>
              </a:rPr>
              <a:t>thực</a:t>
            </a:r>
            <a:r>
              <a:rPr lang="en-US" sz="2400" dirty="0">
                <a:effectLst/>
                <a:latin typeface="Times New Roman" panose="02020603050405020304" pitchFamily="18" charset="0"/>
                <a:cs typeface="Times New Roman" panose="02020603050405020304" pitchFamily="18" charset="0"/>
              </a:rPr>
              <a:t> </a:t>
            </a:r>
            <a:r>
              <a:rPr lang="en-US" sz="2400" dirty="0" err="1">
                <a:effectLst/>
                <a:latin typeface="Times New Roman" panose="02020603050405020304" pitchFamily="18" charset="0"/>
                <a:cs typeface="Times New Roman" panose="02020603050405020304" pitchFamily="18" charset="0"/>
              </a:rPr>
              <a:t>hiện</a:t>
            </a:r>
            <a:r>
              <a:rPr lang="en-US" sz="2400" dirty="0">
                <a:effectLst/>
                <a:latin typeface="Times New Roman" panose="02020603050405020304" pitchFamily="18" charset="0"/>
                <a:cs typeface="Times New Roman" panose="02020603050405020304" pitchFamily="18" charset="0"/>
              </a:rPr>
              <a:t> </a:t>
            </a:r>
            <a:r>
              <a:rPr lang="en-US" sz="2400" dirty="0" err="1">
                <a:effectLst/>
                <a:latin typeface="Times New Roman" panose="02020603050405020304" pitchFamily="18" charset="0"/>
                <a:cs typeface="Times New Roman" panose="02020603050405020304" pitchFamily="18" charset="0"/>
              </a:rPr>
              <a:t>liên</a:t>
            </a:r>
            <a:r>
              <a:rPr lang="en-US" sz="2400" dirty="0">
                <a:effectLst/>
                <a:latin typeface="Times New Roman" panose="02020603050405020304" pitchFamily="18" charset="0"/>
                <a:cs typeface="Times New Roman" panose="02020603050405020304" pitchFamily="18" charset="0"/>
              </a:rPr>
              <a:t> </a:t>
            </a:r>
            <a:r>
              <a:rPr lang="en-US" sz="2400" dirty="0" err="1">
                <a:effectLst/>
                <a:latin typeface="Times New Roman" panose="02020603050405020304" pitchFamily="18" charset="0"/>
                <a:cs typeface="Times New Roman" panose="02020603050405020304" pitchFamily="18" charset="0"/>
              </a:rPr>
              <a:t>tục</a:t>
            </a:r>
            <a:r>
              <a:rPr lang="en-US" sz="2400" dirty="0">
                <a:effectLst/>
                <a:latin typeface="Times New Roman" panose="02020603050405020304" pitchFamily="18" charset="0"/>
                <a:cs typeface="Times New Roman" panose="02020603050405020304" pitchFamily="18" charset="0"/>
              </a:rPr>
              <a:t> </a:t>
            </a:r>
            <a:r>
              <a:rPr lang="en-US" sz="2400" dirty="0" err="1">
                <a:effectLst/>
                <a:latin typeface="Times New Roman" panose="02020603050405020304" pitchFamily="18" charset="0"/>
                <a:cs typeface="Times New Roman" panose="02020603050405020304" pitchFamily="18" charset="0"/>
              </a:rPr>
              <a:t>gắp</a:t>
            </a:r>
            <a:r>
              <a:rPr lang="en-US" sz="2400" dirty="0">
                <a:effectLst/>
                <a:latin typeface="Times New Roman" panose="02020603050405020304" pitchFamily="18" charset="0"/>
                <a:cs typeface="Times New Roman" panose="02020603050405020304" pitchFamily="18" charset="0"/>
              </a:rPr>
              <a:t>, </a:t>
            </a:r>
            <a:r>
              <a:rPr lang="en-US" sz="2400" dirty="0" err="1">
                <a:effectLst/>
                <a:latin typeface="Times New Roman" panose="02020603050405020304" pitchFamily="18" charset="0"/>
                <a:cs typeface="Times New Roman" panose="02020603050405020304" pitchFamily="18" charset="0"/>
              </a:rPr>
              <a:t>thả</a:t>
            </a:r>
            <a:r>
              <a:rPr lang="en-US" sz="2400" dirty="0">
                <a:effectLst/>
                <a:latin typeface="Times New Roman" panose="02020603050405020304" pitchFamily="18" charset="0"/>
                <a:cs typeface="Times New Roman" panose="02020603050405020304" pitchFamily="18" charset="0"/>
              </a:rPr>
              <a:t> </a:t>
            </a:r>
            <a:r>
              <a:rPr lang="en-US" sz="2400" dirty="0" err="1">
                <a:effectLst/>
                <a:latin typeface="Times New Roman" panose="02020603050405020304" pitchFamily="18" charset="0"/>
                <a:cs typeface="Times New Roman" panose="02020603050405020304" pitchFamily="18" charset="0"/>
              </a:rPr>
              <a:t>vật</a:t>
            </a:r>
            <a:r>
              <a:rPr lang="en-US" sz="2400" dirty="0">
                <a:effectLst/>
                <a:latin typeface="Times New Roman" panose="02020603050405020304" pitchFamily="18" charset="0"/>
                <a:cs typeface="Times New Roman" panose="02020603050405020304" pitchFamily="18" charset="0"/>
              </a:rPr>
              <a:t> qua 2 </a:t>
            </a:r>
            <a:r>
              <a:rPr lang="en-US" sz="2400" dirty="0" err="1">
                <a:effectLst/>
                <a:latin typeface="Times New Roman" panose="02020603050405020304" pitchFamily="18" charset="0"/>
                <a:cs typeface="Times New Roman" panose="02020603050405020304" pitchFamily="18" charset="0"/>
              </a:rPr>
              <a:t>vị</a:t>
            </a:r>
            <a:r>
              <a:rPr lang="en-US" sz="2400" dirty="0">
                <a:effectLst/>
                <a:latin typeface="Times New Roman" panose="02020603050405020304" pitchFamily="18" charset="0"/>
                <a:cs typeface="Times New Roman" panose="02020603050405020304" pitchFamily="18" charset="0"/>
              </a:rPr>
              <a:t> </a:t>
            </a:r>
            <a:r>
              <a:rPr lang="en-US" sz="2400" dirty="0" err="1">
                <a:effectLst/>
                <a:latin typeface="Times New Roman" panose="02020603050405020304" pitchFamily="18" charset="0"/>
                <a:cs typeface="Times New Roman" panose="02020603050405020304" pitchFamily="18" charset="0"/>
              </a:rPr>
              <a:t>trí</a:t>
            </a:r>
            <a:r>
              <a:rPr lang="en-US" sz="2400" dirty="0">
                <a:effectLst/>
                <a:latin typeface="Times New Roman" panose="02020603050405020304" pitchFamily="18" charset="0"/>
                <a:cs typeface="Times New Roman" panose="02020603050405020304" pitchFamily="18" charset="0"/>
              </a:rPr>
              <a:t> </a:t>
            </a:r>
            <a:r>
              <a:rPr lang="en-US" sz="2400" dirty="0" err="1">
                <a:effectLst/>
                <a:latin typeface="Times New Roman" panose="02020603050405020304" pitchFamily="18" charset="0"/>
                <a:cs typeface="Times New Roman" panose="02020603050405020304" pitchFamily="18" charset="0"/>
              </a:rPr>
              <a:t>này</a:t>
            </a:r>
            <a:r>
              <a:rPr lang="en-US" sz="2400" dirty="0">
                <a:effectLst/>
                <a:latin typeface="Times New Roman" panose="02020603050405020304" pitchFamily="18" charset="0"/>
                <a:cs typeface="Times New Roman" panose="02020603050405020304" pitchFamily="18" charset="0"/>
              </a:rPr>
              <a:t>.</a:t>
            </a:r>
          </a:p>
          <a:p>
            <a:pPr indent="-228600" defTabSz="914400">
              <a:lnSpc>
                <a:spcPct val="90000"/>
              </a:lnSpc>
              <a:spcAft>
                <a:spcPts val="600"/>
              </a:spcAft>
              <a:buFont typeface="Arial" panose="020B0604020202020204" pitchFamily="34" charset="0"/>
              <a:buChar char="•"/>
            </a:pP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520263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4AC6B390-BC59-4F1D-A0EE-D71A92F0A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Freeform: Shape 30">
            <a:extLst>
              <a:ext uri="{FF2B5EF4-FFF2-40B4-BE49-F238E27FC236}">
                <a16:creationId xmlns:a16="http://schemas.microsoft.com/office/drawing/2014/main" id="{B6C60D79-16F1-4C4B-B7E3-7634E7069C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19137"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B2DE753B-8565-1B40-9D03-5915D9AFE6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78039" y="1984443"/>
            <a:ext cx="4777381" cy="2818655"/>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p:spPr>
      </p:pic>
      <p:sp>
        <p:nvSpPr>
          <p:cNvPr id="33" name="Arc 32">
            <a:extLst>
              <a:ext uri="{FF2B5EF4-FFF2-40B4-BE49-F238E27FC236}">
                <a16:creationId xmlns:a16="http://schemas.microsoft.com/office/drawing/2014/main" id="{426B127E-6498-4C77-9C9D-4553A5113B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02050" y="650160"/>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12F6005-518E-1FBD-82BC-FD6D4F57CDE0}"/>
              </a:ext>
            </a:extLst>
          </p:cNvPr>
          <p:cNvSpPr>
            <a:spLocks noGrp="1"/>
          </p:cNvSpPr>
          <p:nvPr>
            <p:ph type="title"/>
          </p:nvPr>
        </p:nvSpPr>
        <p:spPr>
          <a:xfrm>
            <a:off x="838201" y="479493"/>
            <a:ext cx="5257800" cy="1325563"/>
          </a:xfrm>
        </p:spPr>
        <p:txBody>
          <a:bodyPr>
            <a:normAutofit/>
          </a:bodyPr>
          <a:lstStyle/>
          <a:p>
            <a:pPr>
              <a:lnSpc>
                <a:spcPct val="103000"/>
              </a:lnSpc>
            </a:pPr>
            <a:r>
              <a:rPr lang="en-US" sz="3700" kern="1200" dirty="0">
                <a:latin typeface="Times New Roman" panose="02020603050405020304" pitchFamily="18" charset="0"/>
                <a:cs typeface="Times New Roman" panose="02020603050405020304" pitchFamily="18" charset="0"/>
              </a:rPr>
              <a:t>II. Giao </a:t>
            </a:r>
            <a:r>
              <a:rPr lang="en-US" sz="3700" kern="1200" dirty="0" err="1">
                <a:latin typeface="Times New Roman" panose="02020603050405020304" pitchFamily="18" charset="0"/>
                <a:cs typeface="Times New Roman" panose="02020603050405020304" pitchFamily="18" charset="0"/>
              </a:rPr>
              <a:t>diện</a:t>
            </a:r>
            <a:r>
              <a:rPr lang="en-US" sz="3700" kern="1200" dirty="0">
                <a:latin typeface="Times New Roman" panose="02020603050405020304" pitchFamily="18" charset="0"/>
                <a:cs typeface="Times New Roman" panose="02020603050405020304" pitchFamily="18" charset="0"/>
              </a:rPr>
              <a:t> </a:t>
            </a:r>
            <a:r>
              <a:rPr lang="en-US" sz="3700" kern="1200" dirty="0" err="1">
                <a:latin typeface="Times New Roman" panose="02020603050405020304" pitchFamily="18" charset="0"/>
                <a:cs typeface="Times New Roman" panose="02020603050405020304" pitchFamily="18" charset="0"/>
              </a:rPr>
              <a:t>điều</a:t>
            </a:r>
            <a:r>
              <a:rPr lang="en-US" sz="3700" kern="1200" dirty="0">
                <a:latin typeface="Times New Roman" panose="02020603050405020304" pitchFamily="18" charset="0"/>
                <a:cs typeface="Times New Roman" panose="02020603050405020304" pitchFamily="18" charset="0"/>
              </a:rPr>
              <a:t> </a:t>
            </a:r>
            <a:r>
              <a:rPr lang="en-US" sz="3700" kern="1200" dirty="0" err="1">
                <a:latin typeface="Times New Roman" panose="02020603050405020304" pitchFamily="18" charset="0"/>
                <a:cs typeface="Times New Roman" panose="02020603050405020304" pitchFamily="18" charset="0"/>
              </a:rPr>
              <a:t>khiển</a:t>
            </a:r>
            <a:endParaRPr lang="en-US" sz="37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4E83F48E-7212-4FAC-07C4-7586E203D60A}"/>
              </a:ext>
            </a:extLst>
          </p:cNvPr>
          <p:cNvSpPr>
            <a:spLocks noGrp="1"/>
          </p:cNvSpPr>
          <p:nvPr>
            <p:ph idx="1"/>
          </p:nvPr>
        </p:nvSpPr>
        <p:spPr>
          <a:xfrm>
            <a:off x="838200" y="1984443"/>
            <a:ext cx="5501639" cy="4192520"/>
          </a:xfrm>
        </p:spPr>
        <p:txBody>
          <a:bodyPr>
            <a:normAutofit/>
          </a:bodyPr>
          <a:lstStyle/>
          <a:p>
            <a:pPr>
              <a:lnSpc>
                <a:spcPct val="104000"/>
              </a:lnSpc>
            </a:pP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Để</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set up 2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vị</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trí</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cho</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cánh</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tay</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Robot, ta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có</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thể</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dùng</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2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cách</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a:t>
            </a:r>
          </a:p>
          <a:p>
            <a:pPr marL="0" indent="0">
              <a:lnSpc>
                <a:spcPct val="104000"/>
              </a:lnSpc>
              <a:buNone/>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Cách</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1: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Dùng</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Joystick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điều</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khiển</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cánh</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tay</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Robot qua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các</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vị</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trí</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cần</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set up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và</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nhấn</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các</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nút</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SetPosition1ByJoyStick, SetPosition2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ByJoyStick</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trên</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giao</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diện</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để</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lưu</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2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vị</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trí</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đầu</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và</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cuối</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a:t>
            </a:r>
          </a:p>
          <a:p>
            <a:pPr marL="0" indent="0">
              <a:lnSpc>
                <a:spcPct val="104000"/>
              </a:lnSpc>
              <a:buNone/>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Cách</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2: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Trực</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tiếp</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điền</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tọa</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độ</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cần</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set up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lên</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các</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textBox</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tương</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ứng</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và</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nhấn</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các</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nút</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SetPosition1, SetPosition2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trên</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giao</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diện</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điều</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khiển</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a:t>
            </a:r>
          </a:p>
          <a:p>
            <a:pPr>
              <a:lnSpc>
                <a:spcPct val="104000"/>
              </a:lnSpc>
            </a:pP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283901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8A7BA06D-B3FF-4E91-8639-B4569AE3A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Arc 11">
            <a:extLst>
              <a:ext uri="{FF2B5EF4-FFF2-40B4-BE49-F238E27FC236}">
                <a16:creationId xmlns:a16="http://schemas.microsoft.com/office/drawing/2014/main" id="{2B30C86D-5A07-48BC-9C9D-6F9A2DB1E9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useBgFill="1">
        <p:nvSpPr>
          <p:cNvPr id="14" name="Rectangle 13">
            <a:extLst>
              <a:ext uri="{FF2B5EF4-FFF2-40B4-BE49-F238E27FC236}">
                <a16:creationId xmlns:a16="http://schemas.microsoft.com/office/drawing/2014/main" id="{BCC81228-CEA3-402B-B8E5-688F5BFA78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Arc 15">
            <a:extLst>
              <a:ext uri="{FF2B5EF4-FFF2-40B4-BE49-F238E27FC236}">
                <a16:creationId xmlns:a16="http://schemas.microsoft.com/office/drawing/2014/main" id="{BC0916B8-FF7A-4ECB-9FD7-C7668658D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011959" flipH="1">
            <a:off x="548353" y="3147190"/>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A0AAC00-94F7-B85A-CA50-7448D0344B72}"/>
              </a:ext>
            </a:extLst>
          </p:cNvPr>
          <p:cNvSpPr>
            <a:spLocks noGrp="1"/>
          </p:cNvSpPr>
          <p:nvPr>
            <p:ph type="title"/>
          </p:nvPr>
        </p:nvSpPr>
        <p:spPr>
          <a:xfrm>
            <a:off x="394007" y="1230479"/>
            <a:ext cx="3296589" cy="2387600"/>
          </a:xfrm>
        </p:spPr>
        <p:txBody>
          <a:bodyPr vert="horz" lIns="91440" tIns="45720" rIns="91440" bIns="45720" rtlCol="0" anchor="b">
            <a:normAutofit fontScale="90000"/>
          </a:bodyPr>
          <a:lstStyle/>
          <a:p>
            <a:pPr>
              <a:lnSpc>
                <a:spcPct val="90000"/>
              </a:lnSpc>
            </a:pPr>
            <a:r>
              <a:rPr lang="en-US" sz="6000" kern="1200" dirty="0">
                <a:solidFill>
                  <a:schemeClr val="tx1"/>
                </a:solidFill>
                <a:latin typeface="+mj-lt"/>
                <a:ea typeface="+mj-ea"/>
                <a:cs typeface="+mj-cs"/>
              </a:rPr>
              <a:t>III. </a:t>
            </a:r>
            <a:r>
              <a:rPr lang="en-US" sz="6000" kern="1200" dirty="0" err="1">
                <a:solidFill>
                  <a:schemeClr val="tx1"/>
                </a:solidFill>
                <a:latin typeface="+mj-lt"/>
                <a:ea typeface="+mj-ea"/>
                <a:cs typeface="+mj-cs"/>
              </a:rPr>
              <a:t>Sơ</a:t>
            </a:r>
            <a:r>
              <a:rPr lang="en-US" sz="6000" kern="1200" dirty="0">
                <a:solidFill>
                  <a:schemeClr val="tx1"/>
                </a:solidFill>
                <a:latin typeface="+mj-lt"/>
                <a:ea typeface="+mj-ea"/>
                <a:cs typeface="+mj-cs"/>
              </a:rPr>
              <a:t> </a:t>
            </a:r>
            <a:r>
              <a:rPr lang="en-US" sz="6000" kern="1200" dirty="0" err="1">
                <a:solidFill>
                  <a:schemeClr val="tx1"/>
                </a:solidFill>
                <a:latin typeface="+mj-lt"/>
                <a:ea typeface="+mj-ea"/>
                <a:cs typeface="+mj-cs"/>
              </a:rPr>
              <a:t>đồ</a:t>
            </a:r>
            <a:r>
              <a:rPr lang="en-US" sz="6000" kern="1200" dirty="0">
                <a:solidFill>
                  <a:schemeClr val="tx1"/>
                </a:solidFill>
                <a:latin typeface="+mj-lt"/>
                <a:ea typeface="+mj-ea"/>
                <a:cs typeface="+mj-cs"/>
              </a:rPr>
              <a:t> </a:t>
            </a:r>
            <a:r>
              <a:rPr lang="en-US" sz="6000" kern="1200" dirty="0" err="1">
                <a:solidFill>
                  <a:schemeClr val="tx1"/>
                </a:solidFill>
                <a:latin typeface="+mj-lt"/>
                <a:ea typeface="+mj-ea"/>
                <a:cs typeface="+mj-cs"/>
              </a:rPr>
              <a:t>giải</a:t>
            </a:r>
            <a:r>
              <a:rPr lang="en-US" sz="6000" kern="1200" dirty="0">
                <a:solidFill>
                  <a:schemeClr val="tx1"/>
                </a:solidFill>
                <a:latin typeface="+mj-lt"/>
                <a:ea typeface="+mj-ea"/>
                <a:cs typeface="+mj-cs"/>
              </a:rPr>
              <a:t> </a:t>
            </a:r>
            <a:r>
              <a:rPr lang="en-US" sz="6000" kern="1200" dirty="0" err="1">
                <a:solidFill>
                  <a:schemeClr val="tx1"/>
                </a:solidFill>
                <a:latin typeface="+mj-lt"/>
                <a:ea typeface="+mj-ea"/>
                <a:cs typeface="+mj-cs"/>
              </a:rPr>
              <a:t>thuật</a:t>
            </a:r>
            <a:endParaRPr lang="en-US" sz="6000" kern="1200" dirty="0">
              <a:solidFill>
                <a:schemeClr val="tx1"/>
              </a:solidFill>
              <a:latin typeface="+mj-lt"/>
              <a:ea typeface="+mj-ea"/>
              <a:cs typeface="+mj-cs"/>
            </a:endParaRPr>
          </a:p>
        </p:txBody>
      </p:sp>
      <p:pic>
        <p:nvPicPr>
          <p:cNvPr id="5" name="Picture 4">
            <a:extLst>
              <a:ext uri="{FF2B5EF4-FFF2-40B4-BE49-F238E27FC236}">
                <a16:creationId xmlns:a16="http://schemas.microsoft.com/office/drawing/2014/main" id="{49838656-C105-DFA4-141A-191C3DE962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91724" y="380297"/>
            <a:ext cx="6781335" cy="6272734"/>
          </a:xfrm>
          <a:custGeom>
            <a:avLst/>
            <a:gdLst/>
            <a:ahLst/>
            <a:cxnLst/>
            <a:rect l="l" t="t" r="r" b="b"/>
            <a:pathLst>
              <a:path w="4579832" h="5347063">
                <a:moveTo>
                  <a:pt x="106985" y="0"/>
                </a:moveTo>
                <a:lnTo>
                  <a:pt x="4472847" y="0"/>
                </a:lnTo>
                <a:cubicBezTo>
                  <a:pt x="4531933" y="0"/>
                  <a:pt x="4579832" y="47899"/>
                  <a:pt x="4579832" y="106985"/>
                </a:cubicBezTo>
                <a:lnTo>
                  <a:pt x="4579832" y="5240078"/>
                </a:lnTo>
                <a:cubicBezTo>
                  <a:pt x="4579832" y="5299164"/>
                  <a:pt x="4531933" y="5347063"/>
                  <a:pt x="4472847" y="5347063"/>
                </a:cubicBezTo>
                <a:lnTo>
                  <a:pt x="106985" y="5347063"/>
                </a:lnTo>
                <a:cubicBezTo>
                  <a:pt x="47899" y="5347063"/>
                  <a:pt x="0" y="5299164"/>
                  <a:pt x="0" y="5240078"/>
                </a:cubicBezTo>
                <a:lnTo>
                  <a:pt x="0" y="106985"/>
                </a:lnTo>
                <a:cubicBezTo>
                  <a:pt x="0" y="47899"/>
                  <a:pt x="47899" y="0"/>
                  <a:pt x="106985" y="0"/>
                </a:cubicBezTo>
                <a:close/>
              </a:path>
            </a:pathLst>
          </a:custGeom>
        </p:spPr>
      </p:pic>
      <p:sp>
        <p:nvSpPr>
          <p:cNvPr id="18" name="Rectangle 17">
            <a:extLst>
              <a:ext uri="{FF2B5EF4-FFF2-40B4-BE49-F238E27FC236}">
                <a16:creationId xmlns:a16="http://schemas.microsoft.com/office/drawing/2014/main" id="{9DC011D4-C95F-4B2E-9A3C-A46DCDE956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38584" y="447363"/>
            <a:ext cx="734141" cy="734141"/>
          </a:xfrm>
          <a:prstGeom prst="rect">
            <a:avLst/>
          </a:prstGeom>
          <a:noFill/>
          <a:ln w="127000">
            <a:solidFill>
              <a:schemeClr val="accent6"/>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367905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1CD81A2A-6ED4-4EF4-A14C-912D31E148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5026B73-03A8-AA51-6BCE-B339FAB1D969}"/>
              </a:ext>
            </a:extLst>
          </p:cNvPr>
          <p:cNvSpPr>
            <a:spLocks noGrp="1"/>
          </p:cNvSpPr>
          <p:nvPr>
            <p:ph type="title"/>
          </p:nvPr>
        </p:nvSpPr>
        <p:spPr>
          <a:xfrm>
            <a:off x="838200" y="365125"/>
            <a:ext cx="5393361" cy="1325563"/>
          </a:xfrm>
        </p:spPr>
        <p:txBody>
          <a:bodyPr>
            <a:normAutofit/>
          </a:bodyPr>
          <a:lstStyle/>
          <a:p>
            <a:r>
              <a:rPr lang="en-US">
                <a:latin typeface="Times New Roman" panose="02020603050405020304" pitchFamily="18" charset="0"/>
                <a:cs typeface="Times New Roman" panose="02020603050405020304" pitchFamily="18" charset="0"/>
              </a:rPr>
              <a:t>IV. </a:t>
            </a:r>
            <a:r>
              <a:rPr lang="en-US" err="1">
                <a:latin typeface="Times New Roman" panose="02020603050405020304" pitchFamily="18" charset="0"/>
                <a:cs typeface="Times New Roman" panose="02020603050405020304" pitchFamily="18" charset="0"/>
              </a:rPr>
              <a:t>Thuật</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toán</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sử</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dụng</a:t>
            </a:r>
            <a:endParaRPr lang="en-US">
              <a:latin typeface="Times New Roman" panose="02020603050405020304" pitchFamily="18" charset="0"/>
              <a:cs typeface="Times New Roman" panose="02020603050405020304" pitchFamily="18" charset="0"/>
            </a:endParaRPr>
          </a:p>
        </p:txBody>
      </p:sp>
      <p:sp>
        <p:nvSpPr>
          <p:cNvPr id="25" name="Freeform: Shape 24">
            <a:extLst>
              <a:ext uri="{FF2B5EF4-FFF2-40B4-BE49-F238E27FC236}">
                <a16:creationId xmlns:a16="http://schemas.microsoft.com/office/drawing/2014/main" id="{1661932C-CA15-4E17-B115-FAE7CBEE47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198657" y="1"/>
            <a:ext cx="1155142" cy="625027"/>
          </a:xfrm>
          <a:custGeom>
            <a:avLst/>
            <a:gdLst>
              <a:gd name="connsiteX0" fmla="*/ 4784 w 1155142"/>
              <a:gd name="connsiteY0" fmla="*/ 0 h 625027"/>
              <a:gd name="connsiteX1" fmla="*/ 1150358 w 1155142"/>
              <a:gd name="connsiteY1" fmla="*/ 0 h 625027"/>
              <a:gd name="connsiteX2" fmla="*/ 1155142 w 1155142"/>
              <a:gd name="connsiteY2" fmla="*/ 47456 h 625027"/>
              <a:gd name="connsiteX3" fmla="*/ 577571 w 1155142"/>
              <a:gd name="connsiteY3" fmla="*/ 625027 h 625027"/>
              <a:gd name="connsiteX4" fmla="*/ 0 w 1155142"/>
              <a:gd name="connsiteY4" fmla="*/ 47456 h 6250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625027">
                <a:moveTo>
                  <a:pt x="4784" y="0"/>
                </a:moveTo>
                <a:lnTo>
                  <a:pt x="1150358" y="0"/>
                </a:lnTo>
                <a:lnTo>
                  <a:pt x="1155142" y="47456"/>
                </a:lnTo>
                <a:cubicBezTo>
                  <a:pt x="1155142" y="366440"/>
                  <a:pt x="896555" y="625027"/>
                  <a:pt x="577571" y="625027"/>
                </a:cubicBezTo>
                <a:cubicBezTo>
                  <a:pt x="258587" y="625027"/>
                  <a:pt x="0" y="366440"/>
                  <a:pt x="0" y="47456"/>
                </a:cubicBezTo>
                <a:close/>
              </a:path>
            </a:pathLst>
          </a:custGeom>
          <a:solidFill>
            <a:schemeClr val="accent5">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72D68C07-ED2E-C84F-C0EE-31752C1031BD}"/>
              </a:ext>
            </a:extLst>
          </p:cNvPr>
          <p:cNvSpPr>
            <a:spLocks noGrp="1"/>
          </p:cNvSpPr>
          <p:nvPr>
            <p:ph idx="1"/>
          </p:nvPr>
        </p:nvSpPr>
        <p:spPr>
          <a:xfrm>
            <a:off x="838200" y="1825625"/>
            <a:ext cx="5393361" cy="4351338"/>
          </a:xfrm>
        </p:spPr>
        <p:txBody>
          <a:bodyPr>
            <a:normAutofit/>
          </a:bodyPr>
          <a:lstStyle/>
          <a:p>
            <a:pPr>
              <a:lnSpc>
                <a:spcPct val="104000"/>
              </a:lnSpc>
            </a:pPr>
            <a:r>
              <a:rPr lang="en-US" sz="2000" kern="0">
                <a:effectLst/>
                <a:latin typeface="Times New Roman" panose="02020603050405020304" pitchFamily="18" charset="0"/>
                <a:ea typeface="Calibri" panose="020F0502020204030204" pitchFamily="34" charset="0"/>
              </a:rPr>
              <a:t>Thuật toán điều khiển cánh tay Robot bằng Joystick:</a:t>
            </a:r>
            <a:endParaRPr lang="en-US" sz="2000" kern="0">
              <a:effectLst/>
              <a:latin typeface="Times New Roman" panose="02020603050405020304" pitchFamily="18" charset="0"/>
              <a:ea typeface="Calibri" panose="020F0502020204030204" pitchFamily="34" charset="0"/>
              <a:cs typeface="Times New Roman" panose="02020603050405020304" pitchFamily="18" charset="0"/>
            </a:endParaRPr>
          </a:p>
          <a:p>
            <a:pPr marL="0" indent="0">
              <a:lnSpc>
                <a:spcPct val="104000"/>
              </a:lnSpc>
              <a:buNone/>
            </a:pPr>
            <a:r>
              <a:rPr lang="en-US" sz="2000" kern="0">
                <a:latin typeface="Times New Roman" panose="02020603050405020304" pitchFamily="18" charset="0"/>
                <a:cs typeface="Times New Roman" panose="02020603050405020304" pitchFamily="18" charset="0"/>
              </a:rPr>
              <a:t>- </a:t>
            </a:r>
            <a:r>
              <a:rPr lang="en-US" sz="2000">
                <a:effectLst/>
                <a:latin typeface="Times New Roman" panose="02020603050405020304" pitchFamily="18" charset="0"/>
                <a:ea typeface="Calibri" panose="020F0502020204030204" pitchFamily="34" charset="0"/>
                <a:cs typeface="Cambria" panose="02040503050406030204" pitchFamily="18" charset="0"/>
              </a:rPr>
              <a:t>Joystick bao gồm 2 biến trở có giá trị từ 0 =&gt; 1023, khi Joystick ở trạng thái bình thường thì giá trị của các biến trở vào khoảng 520 =&gt; 540.</a:t>
            </a:r>
            <a:endParaRPr lang="en-US" sz="2000">
              <a:effectLst/>
              <a:latin typeface="Bookman Old Style" panose="02050604050505020204" pitchFamily="18" charset="0"/>
              <a:ea typeface="Calibri" panose="020F0502020204030204" pitchFamily="34" charset="0"/>
              <a:cs typeface="Cambria" panose="02040503050406030204" pitchFamily="18" charset="0"/>
            </a:endParaRPr>
          </a:p>
          <a:p>
            <a:pPr marL="0" indent="0">
              <a:lnSpc>
                <a:spcPct val="104000"/>
              </a:lnSpc>
              <a:buNone/>
            </a:pPr>
            <a:r>
              <a:rPr lang="en-US" sz="2000">
                <a:latin typeface="Times New Roman" panose="02020603050405020304" pitchFamily="18" charset="0"/>
                <a:cs typeface="Times New Roman" panose="02020603050405020304" pitchFamily="18" charset="0"/>
              </a:rPr>
              <a:t>- </a:t>
            </a:r>
            <a:r>
              <a:rPr lang="en-US" sz="2000">
                <a:effectLst/>
                <a:latin typeface="Times New Roman" panose="02020603050405020304" pitchFamily="18" charset="0"/>
                <a:ea typeface="Calibri" panose="020F0502020204030204" pitchFamily="34" charset="0"/>
                <a:cs typeface="Cambria" panose="02040503050406030204" pitchFamily="18" charset="0"/>
              </a:rPr>
              <a:t> Lợi dụng đặc điểm này, em sẽ cài đặt khi biến trở có giá trị lớn hơn 800 thì servo tương ứng sẽ quay 1 góc tăng lên 2 độ và delay 0,03s để cho Robot chuyển động mượt mà hơn. Ngược lại, khi biến trở có giá trị nhỏ hơn 200 thì servo tương ứng sẽ quay 1 góc giảm đi 2 độ và delay 0,03s.</a:t>
            </a:r>
            <a:endParaRPr lang="en-US" sz="2000">
              <a:effectLst/>
              <a:latin typeface="Bookman Old Style" panose="02050604050505020204" pitchFamily="18" charset="0"/>
              <a:ea typeface="Calibri" panose="020F0502020204030204" pitchFamily="34" charset="0"/>
              <a:cs typeface="Cambria" panose="02040503050406030204" pitchFamily="18" charset="0"/>
            </a:endParaRPr>
          </a:p>
          <a:p>
            <a:pPr marL="0" indent="0">
              <a:lnSpc>
                <a:spcPct val="104000"/>
              </a:lnSpc>
              <a:buNone/>
            </a:pPr>
            <a:endParaRPr lang="en-US" sz="2000">
              <a:latin typeface="Times New Roman" panose="02020603050405020304" pitchFamily="18" charset="0"/>
              <a:cs typeface="Times New Roman" panose="02020603050405020304" pitchFamily="18" charset="0"/>
            </a:endParaRPr>
          </a:p>
        </p:txBody>
      </p:sp>
      <p:sp>
        <p:nvSpPr>
          <p:cNvPr id="27" name="Oval 26">
            <a:extLst>
              <a:ext uri="{FF2B5EF4-FFF2-40B4-BE49-F238E27FC236}">
                <a16:creationId xmlns:a16="http://schemas.microsoft.com/office/drawing/2014/main" id="{8590ADD5-9383-4D3D-9047-3DA2593CCB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08185" y="3423959"/>
            <a:ext cx="540822" cy="540822"/>
          </a:xfrm>
          <a:prstGeom prst="ellipse">
            <a:avLst/>
          </a:prstGeom>
          <a:noFill/>
          <a:ln w="1270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descr="Ảnh có chứa văn bản&#10;&#10;Description automatically generated">
            <a:extLst>
              <a:ext uri="{FF2B5EF4-FFF2-40B4-BE49-F238E27FC236}">
                <a16:creationId xmlns:a16="http://schemas.microsoft.com/office/drawing/2014/main" id="{8DE3B68E-FEC9-5C6E-94F0-D162E67D1E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25836" y="1394695"/>
            <a:ext cx="4918633" cy="4592397"/>
          </a:xfrm>
          <a:custGeom>
            <a:avLst/>
            <a:gdLst/>
            <a:ahLst/>
            <a:cxnLst/>
            <a:rect l="l" t="t" r="r" b="b"/>
            <a:pathLst>
              <a:path w="4114800" h="5712488">
                <a:moveTo>
                  <a:pt x="133155" y="0"/>
                </a:moveTo>
                <a:lnTo>
                  <a:pt x="3981645" y="0"/>
                </a:lnTo>
                <a:cubicBezTo>
                  <a:pt x="4055184" y="0"/>
                  <a:pt x="4114800" y="59616"/>
                  <a:pt x="4114800" y="133155"/>
                </a:cubicBezTo>
                <a:lnTo>
                  <a:pt x="4114800" y="5579333"/>
                </a:lnTo>
                <a:cubicBezTo>
                  <a:pt x="4114800" y="5652872"/>
                  <a:pt x="4055184" y="5712488"/>
                  <a:pt x="3981645" y="5712488"/>
                </a:cubicBezTo>
                <a:lnTo>
                  <a:pt x="133155" y="5712488"/>
                </a:lnTo>
                <a:cubicBezTo>
                  <a:pt x="59616" y="5712488"/>
                  <a:pt x="0" y="5652872"/>
                  <a:pt x="0" y="5579333"/>
                </a:cubicBezTo>
                <a:lnTo>
                  <a:pt x="0" y="133155"/>
                </a:lnTo>
                <a:cubicBezTo>
                  <a:pt x="0" y="59616"/>
                  <a:pt x="59616" y="0"/>
                  <a:pt x="133155" y="0"/>
                </a:cubicBezTo>
                <a:close/>
              </a:path>
            </a:pathLst>
          </a:custGeom>
        </p:spPr>
      </p:pic>
      <p:sp>
        <p:nvSpPr>
          <p:cNvPr id="29" name="Freeform: Shape 28">
            <a:extLst>
              <a:ext uri="{FF2B5EF4-FFF2-40B4-BE49-F238E27FC236}">
                <a16:creationId xmlns:a16="http://schemas.microsoft.com/office/drawing/2014/main" id="{DABE3E45-88CF-45D8-8D40-C773324D93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49602" y="1"/>
            <a:ext cx="2066948" cy="1621879"/>
          </a:xfrm>
          <a:custGeom>
            <a:avLst/>
            <a:gdLst>
              <a:gd name="connsiteX0" fmla="*/ 0 w 2066948"/>
              <a:gd name="connsiteY0" fmla="*/ 0 h 1621879"/>
              <a:gd name="connsiteX1" fmla="*/ 123825 w 2066948"/>
              <a:gd name="connsiteY1" fmla="*/ 0 h 1621879"/>
              <a:gd name="connsiteX2" fmla="*/ 123825 w 2066948"/>
              <a:gd name="connsiteY2" fmla="*/ 1452620 h 1621879"/>
              <a:gd name="connsiteX3" fmla="*/ 1881378 w 2066948"/>
              <a:gd name="connsiteY3" fmla="*/ 436017 h 1621879"/>
              <a:gd name="connsiteX4" fmla="*/ 1127572 w 2066948"/>
              <a:gd name="connsiteY4" fmla="*/ 0 h 1621879"/>
              <a:gd name="connsiteX5" fmla="*/ 1374887 w 2066948"/>
              <a:gd name="connsiteY5" fmla="*/ 0 h 1621879"/>
              <a:gd name="connsiteX6" fmla="*/ 2035969 w 2066948"/>
              <a:gd name="connsiteY6" fmla="*/ 382391 h 1621879"/>
              <a:gd name="connsiteX7" fmla="*/ 2058648 w 2066948"/>
              <a:gd name="connsiteY7" fmla="*/ 466963 h 1621879"/>
              <a:gd name="connsiteX8" fmla="*/ 2035969 w 2066948"/>
              <a:gd name="connsiteY8" fmla="*/ 489642 h 1621879"/>
              <a:gd name="connsiteX9" fmla="*/ 92869 w 2066948"/>
              <a:gd name="connsiteY9" fmla="*/ 1613592 h 1621879"/>
              <a:gd name="connsiteX10" fmla="*/ 61913 w 2066948"/>
              <a:gd name="connsiteY10" fmla="*/ 1621879 h 1621879"/>
              <a:gd name="connsiteX11" fmla="*/ 0 w 2066948"/>
              <a:gd name="connsiteY11" fmla="*/ 1559967 h 1621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66948" h="1621879">
                <a:moveTo>
                  <a:pt x="0" y="0"/>
                </a:moveTo>
                <a:lnTo>
                  <a:pt x="123825" y="0"/>
                </a:lnTo>
                <a:lnTo>
                  <a:pt x="123825" y="1452620"/>
                </a:lnTo>
                <a:lnTo>
                  <a:pt x="1881378" y="436017"/>
                </a:lnTo>
                <a:lnTo>
                  <a:pt x="1127572" y="0"/>
                </a:lnTo>
                <a:lnTo>
                  <a:pt x="1374887" y="0"/>
                </a:lnTo>
                <a:lnTo>
                  <a:pt x="2035969" y="382391"/>
                </a:lnTo>
                <a:cubicBezTo>
                  <a:pt x="2065582" y="399479"/>
                  <a:pt x="2075745" y="437340"/>
                  <a:pt x="2058648" y="466963"/>
                </a:cubicBezTo>
                <a:cubicBezTo>
                  <a:pt x="2053219" y="476384"/>
                  <a:pt x="2045389" y="484204"/>
                  <a:pt x="2035969" y="489642"/>
                </a:cubicBezTo>
                <a:lnTo>
                  <a:pt x="92869" y="1613592"/>
                </a:lnTo>
                <a:cubicBezTo>
                  <a:pt x="83458" y="1619031"/>
                  <a:pt x="72780" y="1621889"/>
                  <a:pt x="61913" y="1621879"/>
                </a:cubicBezTo>
                <a:cubicBezTo>
                  <a:pt x="27719" y="1621879"/>
                  <a:pt x="0" y="1594161"/>
                  <a:pt x="0" y="1559967"/>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31" name="Straight Connector 30">
            <a:extLst>
              <a:ext uri="{FF2B5EF4-FFF2-40B4-BE49-F238E27FC236}">
                <a16:creationId xmlns:a16="http://schemas.microsoft.com/office/drawing/2014/main" id="{49CD1692-827B-4C8D-B4A1-134FD04CF4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138745" y="1027906"/>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33" name="Freeform: Shape 32">
            <a:extLst>
              <a:ext uri="{FF2B5EF4-FFF2-40B4-BE49-F238E27FC236}">
                <a16:creationId xmlns:a16="http://schemas.microsoft.com/office/drawing/2014/main" id="{B91ECDA9-56DC-4270-8F33-01C5637B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463438">
            <a:off x="7456580" y="5166682"/>
            <a:ext cx="1835725" cy="2024785"/>
          </a:xfrm>
          <a:custGeom>
            <a:avLst/>
            <a:gdLst>
              <a:gd name="connsiteX0" fmla="*/ 1801138 w 1835725"/>
              <a:gd name="connsiteY0" fmla="*/ 1622662 h 2024785"/>
              <a:gd name="connsiteX1" fmla="*/ 1835717 w 1835725"/>
              <a:gd name="connsiteY1" fmla="*/ 1680254 h 2024785"/>
              <a:gd name="connsiteX2" fmla="*/ 1812568 w 1835725"/>
              <a:gd name="connsiteY2" fmla="*/ 1877193 h 2024785"/>
              <a:gd name="connsiteX3" fmla="*/ 1776210 w 1835725"/>
              <a:gd name="connsiteY3" fmla="*/ 2024785 h 2024785"/>
              <a:gd name="connsiteX4" fmla="*/ 1655772 w 1835725"/>
              <a:gd name="connsiteY4" fmla="*/ 1983449 h 2024785"/>
              <a:gd name="connsiteX5" fmla="*/ 1687591 w 1835725"/>
              <a:gd name="connsiteY5" fmla="*/ 1854495 h 2024785"/>
              <a:gd name="connsiteX6" fmla="*/ 1708939 w 1835725"/>
              <a:gd name="connsiteY6" fmla="*/ 1673301 h 2024785"/>
              <a:gd name="connsiteX7" fmla="*/ 1778129 w 1835725"/>
              <a:gd name="connsiteY7" fmla="*/ 1615979 h 2024785"/>
              <a:gd name="connsiteX8" fmla="*/ 1801138 w 1835725"/>
              <a:gd name="connsiteY8" fmla="*/ 1622662 h 2024785"/>
              <a:gd name="connsiteX9" fmla="*/ 1585229 w 1835725"/>
              <a:gd name="connsiteY9" fmla="*/ 764759 h 2024785"/>
              <a:gd name="connsiteX10" fmla="*/ 1623024 w 1835725"/>
              <a:gd name="connsiteY10" fmla="*/ 792810 h 2024785"/>
              <a:gd name="connsiteX11" fmla="*/ 1777614 w 1835725"/>
              <a:gd name="connsiteY11" fmla="*/ 1157141 h 2024785"/>
              <a:gd name="connsiteX12" fmla="*/ 1733799 w 1835725"/>
              <a:gd name="connsiteY12" fmla="*/ 1235532 h 2024785"/>
              <a:gd name="connsiteX13" fmla="*/ 1716464 w 1835725"/>
              <a:gd name="connsiteY13" fmla="*/ 1237722 h 2024785"/>
              <a:gd name="connsiteX14" fmla="*/ 1716464 w 1835725"/>
              <a:gd name="connsiteY14" fmla="*/ 1237913 h 2024785"/>
              <a:gd name="connsiteX15" fmla="*/ 1655409 w 1835725"/>
              <a:gd name="connsiteY15" fmla="*/ 1191717 h 2024785"/>
              <a:gd name="connsiteX16" fmla="*/ 1513200 w 1835725"/>
              <a:gd name="connsiteY16" fmla="*/ 856627 h 2024785"/>
              <a:gd name="connsiteX17" fmla="*/ 1538499 w 1835725"/>
              <a:gd name="connsiteY17" fmla="*/ 770415 h 2024785"/>
              <a:gd name="connsiteX18" fmla="*/ 1585229 w 1835725"/>
              <a:gd name="connsiteY18" fmla="*/ 764759 h 2024785"/>
              <a:gd name="connsiteX19" fmla="*/ 477919 w 1835725"/>
              <a:gd name="connsiteY19" fmla="*/ 21437 h 2024785"/>
              <a:gd name="connsiteX20" fmla="*/ 509236 w 1835725"/>
              <a:gd name="connsiteY20" fmla="*/ 84182 h 2024785"/>
              <a:gd name="connsiteX21" fmla="*/ 445829 w 1835725"/>
              <a:gd name="connsiteY21" fmla="*/ 139871 h 2024785"/>
              <a:gd name="connsiteX22" fmla="*/ 437447 w 1835725"/>
              <a:gd name="connsiteY22" fmla="*/ 139395 h 2024785"/>
              <a:gd name="connsiteX23" fmla="*/ 73211 w 1835725"/>
              <a:gd name="connsiteY23" fmla="*/ 137204 h 2024785"/>
              <a:gd name="connsiteX24" fmla="*/ 749 w 1835725"/>
              <a:gd name="connsiteY24" fmla="*/ 84082 h 2024785"/>
              <a:gd name="connsiteX25" fmla="*/ 53871 w 1835725"/>
              <a:gd name="connsiteY25" fmla="*/ 11621 h 2024785"/>
              <a:gd name="connsiteX26" fmla="*/ 58352 w 1835725"/>
              <a:gd name="connsiteY26" fmla="*/ 11093 h 2024785"/>
              <a:gd name="connsiteX27" fmla="*/ 454020 w 1835725"/>
              <a:gd name="connsiteY27" fmla="*/ 13474 h 2024785"/>
              <a:gd name="connsiteX28" fmla="*/ 477919 w 1835725"/>
              <a:gd name="connsiteY28" fmla="*/ 21437 h 2024785"/>
              <a:gd name="connsiteX29" fmla="*/ 957797 w 1835725"/>
              <a:gd name="connsiteY29" fmla="*/ 167970 h 2024785"/>
              <a:gd name="connsiteX30" fmla="*/ 1286982 w 1835725"/>
              <a:gd name="connsiteY30" fmla="*/ 387616 h 2024785"/>
              <a:gd name="connsiteX31" fmla="*/ 1293725 w 1835725"/>
              <a:gd name="connsiteY31" fmla="*/ 477075 h 2024785"/>
              <a:gd name="connsiteX32" fmla="*/ 1245453 w 1835725"/>
              <a:gd name="connsiteY32" fmla="*/ 499154 h 2024785"/>
              <a:gd name="connsiteX33" fmla="*/ 1245167 w 1835725"/>
              <a:gd name="connsiteY33" fmla="*/ 499154 h 2024785"/>
              <a:gd name="connsiteX34" fmla="*/ 1203638 w 1835725"/>
              <a:gd name="connsiteY34" fmla="*/ 484104 h 2024785"/>
              <a:gd name="connsiteX35" fmla="*/ 900647 w 1835725"/>
              <a:gd name="connsiteY35" fmla="*/ 281508 h 2024785"/>
              <a:gd name="connsiteX36" fmla="*/ 872454 w 1835725"/>
              <a:gd name="connsiteY36" fmla="*/ 196164 h 2024785"/>
              <a:gd name="connsiteX37" fmla="*/ 957797 w 1835725"/>
              <a:gd name="connsiteY37" fmla="*/ 167970 h 2024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835725" h="2024785">
                <a:moveTo>
                  <a:pt x="1801138" y="1622662"/>
                </a:moveTo>
                <a:cubicBezTo>
                  <a:pt x="1822105" y="1633400"/>
                  <a:pt x="1836117" y="1655372"/>
                  <a:pt x="1835717" y="1680254"/>
                </a:cubicBezTo>
                <a:cubicBezTo>
                  <a:pt x="1832093" y="1746382"/>
                  <a:pt x="1824354" y="1812154"/>
                  <a:pt x="1812568" y="1877193"/>
                </a:cubicBezTo>
                <a:lnTo>
                  <a:pt x="1776210" y="2024785"/>
                </a:lnTo>
                <a:lnTo>
                  <a:pt x="1655772" y="1983449"/>
                </a:lnTo>
                <a:lnTo>
                  <a:pt x="1687591" y="1854495"/>
                </a:lnTo>
                <a:cubicBezTo>
                  <a:pt x="1698455" y="1794657"/>
                  <a:pt x="1705590" y="1734142"/>
                  <a:pt x="1708939" y="1673301"/>
                </a:cubicBezTo>
                <a:cubicBezTo>
                  <a:pt x="1712216" y="1638363"/>
                  <a:pt x="1743190" y="1612703"/>
                  <a:pt x="1778129" y="1615979"/>
                </a:cubicBezTo>
                <a:cubicBezTo>
                  <a:pt x="1786387" y="1616753"/>
                  <a:pt x="1794149" y="1619084"/>
                  <a:pt x="1801138" y="1622662"/>
                </a:cubicBezTo>
                <a:close/>
                <a:moveTo>
                  <a:pt x="1585229" y="764759"/>
                </a:moveTo>
                <a:cubicBezTo>
                  <a:pt x="1600438" y="768789"/>
                  <a:pt x="1614156" y="778436"/>
                  <a:pt x="1623024" y="792810"/>
                </a:cubicBezTo>
                <a:cubicBezTo>
                  <a:pt x="1689575" y="907319"/>
                  <a:pt x="1741505" y="1029715"/>
                  <a:pt x="1777614" y="1157141"/>
                </a:cubicBezTo>
                <a:cubicBezTo>
                  <a:pt x="1787149" y="1190888"/>
                  <a:pt x="1767537" y="1225969"/>
                  <a:pt x="1733799" y="1235532"/>
                </a:cubicBezTo>
                <a:cubicBezTo>
                  <a:pt x="1728151" y="1237046"/>
                  <a:pt x="1722312" y="1237780"/>
                  <a:pt x="1716464" y="1237722"/>
                </a:cubicBezTo>
                <a:lnTo>
                  <a:pt x="1716464" y="1237913"/>
                </a:lnTo>
                <a:cubicBezTo>
                  <a:pt x="1688070" y="1237913"/>
                  <a:pt x="1663124" y="1219044"/>
                  <a:pt x="1655409" y="1191717"/>
                </a:cubicBezTo>
                <a:cubicBezTo>
                  <a:pt x="1622214" y="1074512"/>
                  <a:pt x="1574437" y="961936"/>
                  <a:pt x="1513200" y="856627"/>
                </a:cubicBezTo>
                <a:cubicBezTo>
                  <a:pt x="1496379" y="825834"/>
                  <a:pt x="1507704" y="787236"/>
                  <a:pt x="1538499" y="770415"/>
                </a:cubicBezTo>
                <a:cubicBezTo>
                  <a:pt x="1553325" y="762319"/>
                  <a:pt x="1570022" y="760730"/>
                  <a:pt x="1585229" y="764759"/>
                </a:cubicBezTo>
                <a:close/>
                <a:moveTo>
                  <a:pt x="477919" y="21437"/>
                </a:moveTo>
                <a:cubicBezTo>
                  <a:pt x="499341" y="33775"/>
                  <a:pt x="512445" y="58102"/>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89834" y="-4456"/>
                  <a:pt x="322735" y="-3656"/>
                  <a:pt x="454020" y="13474"/>
                </a:cubicBezTo>
                <a:cubicBezTo>
                  <a:pt x="462713" y="14543"/>
                  <a:pt x="470778" y="17324"/>
                  <a:pt x="477919" y="21437"/>
                </a:cubicBezTo>
                <a:close/>
                <a:moveTo>
                  <a:pt x="957797" y="167970"/>
                </a:move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8235" y="164811"/>
                  <a:pt x="926445" y="152188"/>
                  <a:pt x="957797" y="167970"/>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5" name="Freeform: Shape 34">
            <a:extLst>
              <a:ext uri="{FF2B5EF4-FFF2-40B4-BE49-F238E27FC236}">
                <a16:creationId xmlns:a16="http://schemas.microsoft.com/office/drawing/2014/main" id="{75F47824-961D-465D-84F9-EAE11BC617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09527" y="6033795"/>
            <a:ext cx="1991064" cy="824205"/>
          </a:xfrm>
          <a:custGeom>
            <a:avLst/>
            <a:gdLst>
              <a:gd name="connsiteX0" fmla="*/ 995532 w 1991064"/>
              <a:gd name="connsiteY0" fmla="*/ 0 h 824205"/>
              <a:gd name="connsiteX1" fmla="*/ 1984823 w 1991064"/>
              <a:gd name="connsiteY1" fmla="*/ 784423 h 824205"/>
              <a:gd name="connsiteX2" fmla="*/ 1991064 w 1991064"/>
              <a:gd name="connsiteY2" fmla="*/ 824205 h 824205"/>
              <a:gd name="connsiteX3" fmla="*/ 0 w 1991064"/>
              <a:gd name="connsiteY3" fmla="*/ 824205 h 824205"/>
              <a:gd name="connsiteX4" fmla="*/ 6241 w 1991064"/>
              <a:gd name="connsiteY4" fmla="*/ 784423 h 824205"/>
              <a:gd name="connsiteX5" fmla="*/ 995532 w 1991064"/>
              <a:gd name="connsiteY5" fmla="*/ 0 h 824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91064" h="824205">
                <a:moveTo>
                  <a:pt x="995532" y="0"/>
                </a:moveTo>
                <a:cubicBezTo>
                  <a:pt x="1483521" y="0"/>
                  <a:pt x="1890663" y="336754"/>
                  <a:pt x="1984823" y="784423"/>
                </a:cubicBezTo>
                <a:lnTo>
                  <a:pt x="1991064" y="824205"/>
                </a:lnTo>
                <a:lnTo>
                  <a:pt x="0" y="824205"/>
                </a:lnTo>
                <a:lnTo>
                  <a:pt x="6241" y="784423"/>
                </a:lnTo>
                <a:cubicBezTo>
                  <a:pt x="100402" y="336754"/>
                  <a:pt x="507544" y="0"/>
                  <a:pt x="995532"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 name="Freeform: Shape 36">
            <a:extLst>
              <a:ext uri="{FF2B5EF4-FFF2-40B4-BE49-F238E27FC236}">
                <a16:creationId xmlns:a16="http://schemas.microsoft.com/office/drawing/2014/main" id="{FEC9DA3E-C1D7-472D-B7C0-F71AE41FB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51696" y="5519196"/>
            <a:ext cx="1340305" cy="1338805"/>
          </a:xfrm>
          <a:custGeom>
            <a:avLst/>
            <a:gdLst>
              <a:gd name="connsiteX0" fmla="*/ 61913 w 1340305"/>
              <a:gd name="connsiteY0" fmla="*/ 0 h 1338805"/>
              <a:gd name="connsiteX1" fmla="*/ 1340305 w 1340305"/>
              <a:gd name="connsiteY1" fmla="*/ 0 h 1338805"/>
              <a:gd name="connsiteX2" fmla="*/ 1340305 w 1340305"/>
              <a:gd name="connsiteY2" fmla="*/ 123825 h 1338805"/>
              <a:gd name="connsiteX3" fmla="*/ 123825 w 1340305"/>
              <a:gd name="connsiteY3" fmla="*/ 123825 h 1338805"/>
              <a:gd name="connsiteX4" fmla="*/ 123825 w 1340305"/>
              <a:gd name="connsiteY4" fmla="*/ 1338805 h 1338805"/>
              <a:gd name="connsiteX5" fmla="*/ 0 w 1340305"/>
              <a:gd name="connsiteY5" fmla="*/ 1338805 h 1338805"/>
              <a:gd name="connsiteX6" fmla="*/ 0 w 1340305"/>
              <a:gd name="connsiteY6" fmla="*/ 61913 h 1338805"/>
              <a:gd name="connsiteX7" fmla="*/ 61913 w 1340305"/>
              <a:gd name="connsiteY7" fmla="*/ 0 h 1338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40305" h="1338805">
                <a:moveTo>
                  <a:pt x="61913" y="0"/>
                </a:moveTo>
                <a:lnTo>
                  <a:pt x="1340305" y="0"/>
                </a:lnTo>
                <a:lnTo>
                  <a:pt x="1340305" y="123825"/>
                </a:lnTo>
                <a:lnTo>
                  <a:pt x="123825" y="123825"/>
                </a:lnTo>
                <a:lnTo>
                  <a:pt x="123825" y="1338805"/>
                </a:lnTo>
                <a:lnTo>
                  <a:pt x="0" y="1338805"/>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523306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 name="Freeform: Shape 35">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 name="Freeform: Shape 37">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40" name="Rectangle 39">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2" name="Freeform: Shape 41">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574BF72E-A1D5-AEDA-C371-DDA70F91C940}"/>
              </a:ext>
            </a:extLst>
          </p:cNvPr>
          <p:cNvSpPr>
            <a:spLocks noGrp="1"/>
          </p:cNvSpPr>
          <p:nvPr>
            <p:ph type="title"/>
          </p:nvPr>
        </p:nvSpPr>
        <p:spPr>
          <a:xfrm>
            <a:off x="686834" y="1153572"/>
            <a:ext cx="3200400" cy="4461163"/>
          </a:xfrm>
        </p:spPr>
        <p:txBody>
          <a:bodyPr vert="horz" lIns="91440" tIns="45720" rIns="91440" bIns="45720" rtlCol="0" anchor="ctr">
            <a:normAutofit/>
          </a:bodyPr>
          <a:lstStyle/>
          <a:p>
            <a:pPr>
              <a:lnSpc>
                <a:spcPct val="90000"/>
              </a:lnSpc>
            </a:pPr>
            <a:r>
              <a:rPr lang="en-US" sz="4400" kern="1200" dirty="0" err="1">
                <a:solidFill>
                  <a:srgbClr val="FFFFFF"/>
                </a:solidFill>
                <a:effectLst/>
                <a:latin typeface="Times New Roman" panose="02020603050405020304" pitchFamily="18" charset="0"/>
                <a:cs typeface="Times New Roman" panose="02020603050405020304" pitchFamily="18" charset="0"/>
              </a:rPr>
              <a:t>Thuật</a:t>
            </a:r>
            <a:r>
              <a:rPr lang="en-US" sz="4400" kern="1200" dirty="0">
                <a:solidFill>
                  <a:srgbClr val="FFFFFF"/>
                </a:solidFill>
                <a:effectLst/>
                <a:latin typeface="Times New Roman" panose="02020603050405020304" pitchFamily="18" charset="0"/>
                <a:cs typeface="Times New Roman" panose="02020603050405020304" pitchFamily="18" charset="0"/>
              </a:rPr>
              <a:t> </a:t>
            </a:r>
            <a:r>
              <a:rPr lang="en-US" sz="4400" kern="1200" dirty="0" err="1">
                <a:solidFill>
                  <a:srgbClr val="FFFFFF"/>
                </a:solidFill>
                <a:effectLst/>
                <a:latin typeface="Times New Roman" panose="02020603050405020304" pitchFamily="18" charset="0"/>
                <a:cs typeface="Times New Roman" panose="02020603050405020304" pitchFamily="18" charset="0"/>
              </a:rPr>
              <a:t>toán</a:t>
            </a:r>
            <a:r>
              <a:rPr lang="en-US" sz="4400" kern="1200" dirty="0">
                <a:solidFill>
                  <a:srgbClr val="FFFFFF"/>
                </a:solidFill>
                <a:effectLst/>
                <a:latin typeface="Times New Roman" panose="02020603050405020304" pitchFamily="18" charset="0"/>
                <a:cs typeface="Times New Roman" panose="02020603050405020304" pitchFamily="18" charset="0"/>
              </a:rPr>
              <a:t> </a:t>
            </a:r>
            <a:r>
              <a:rPr lang="en-US" sz="4400" kern="1200" dirty="0" err="1">
                <a:solidFill>
                  <a:srgbClr val="FFFFFF"/>
                </a:solidFill>
                <a:effectLst/>
                <a:latin typeface="Times New Roman" panose="02020603050405020304" pitchFamily="18" charset="0"/>
                <a:cs typeface="Times New Roman" panose="02020603050405020304" pitchFamily="18" charset="0"/>
              </a:rPr>
              <a:t>chuyển</a:t>
            </a:r>
            <a:r>
              <a:rPr lang="en-US" sz="4400" kern="1200" dirty="0">
                <a:solidFill>
                  <a:srgbClr val="FFFFFF"/>
                </a:solidFill>
                <a:effectLst/>
                <a:latin typeface="Times New Roman" panose="02020603050405020304" pitchFamily="18" charset="0"/>
                <a:cs typeface="Times New Roman" panose="02020603050405020304" pitchFamily="18" charset="0"/>
              </a:rPr>
              <a:t> </a:t>
            </a:r>
            <a:r>
              <a:rPr lang="en-US" sz="4400" kern="1200" dirty="0" err="1">
                <a:solidFill>
                  <a:srgbClr val="FFFFFF"/>
                </a:solidFill>
                <a:effectLst/>
                <a:latin typeface="Times New Roman" panose="02020603050405020304" pitchFamily="18" charset="0"/>
                <a:cs typeface="Times New Roman" panose="02020603050405020304" pitchFamily="18" charset="0"/>
              </a:rPr>
              <a:t>đổi</a:t>
            </a:r>
            <a:r>
              <a:rPr lang="en-US" sz="4400" kern="1200" dirty="0">
                <a:solidFill>
                  <a:srgbClr val="FFFFFF"/>
                </a:solidFill>
                <a:effectLst/>
                <a:latin typeface="Times New Roman" panose="02020603050405020304" pitchFamily="18" charset="0"/>
                <a:cs typeface="Times New Roman" panose="02020603050405020304" pitchFamily="18" charset="0"/>
              </a:rPr>
              <a:t> </a:t>
            </a:r>
            <a:r>
              <a:rPr lang="en-US" sz="4400" kern="1200" dirty="0" err="1">
                <a:solidFill>
                  <a:srgbClr val="FFFFFF"/>
                </a:solidFill>
                <a:effectLst/>
                <a:latin typeface="Times New Roman" panose="02020603050405020304" pitchFamily="18" charset="0"/>
                <a:cs typeface="Times New Roman" panose="02020603050405020304" pitchFamily="18" charset="0"/>
              </a:rPr>
              <a:t>giữa</a:t>
            </a:r>
            <a:r>
              <a:rPr lang="en-US" sz="4400" kern="1200" dirty="0">
                <a:solidFill>
                  <a:srgbClr val="FFFFFF"/>
                </a:solidFill>
                <a:effectLst/>
                <a:latin typeface="Times New Roman" panose="02020603050405020304" pitchFamily="18" charset="0"/>
                <a:cs typeface="Times New Roman" panose="02020603050405020304" pitchFamily="18" charset="0"/>
              </a:rPr>
              <a:t> 2 </a:t>
            </a:r>
            <a:r>
              <a:rPr lang="en-US" sz="4400" kern="1200" dirty="0" err="1">
                <a:solidFill>
                  <a:srgbClr val="FFFFFF"/>
                </a:solidFill>
                <a:effectLst/>
                <a:latin typeface="Times New Roman" panose="02020603050405020304" pitchFamily="18" charset="0"/>
                <a:cs typeface="Times New Roman" panose="02020603050405020304" pitchFamily="18" charset="0"/>
              </a:rPr>
              <a:t>chế</a:t>
            </a:r>
            <a:r>
              <a:rPr lang="en-US" sz="4400" kern="1200" dirty="0">
                <a:solidFill>
                  <a:srgbClr val="FFFFFF"/>
                </a:solidFill>
                <a:effectLst/>
                <a:latin typeface="Times New Roman" panose="02020603050405020304" pitchFamily="18" charset="0"/>
                <a:cs typeface="Times New Roman" panose="02020603050405020304" pitchFamily="18" charset="0"/>
              </a:rPr>
              <a:t> </a:t>
            </a:r>
            <a:r>
              <a:rPr lang="en-US" sz="4400" kern="1200" dirty="0" err="1">
                <a:solidFill>
                  <a:srgbClr val="FFFFFF"/>
                </a:solidFill>
                <a:effectLst/>
                <a:latin typeface="Times New Roman" panose="02020603050405020304" pitchFamily="18" charset="0"/>
                <a:cs typeface="Times New Roman" panose="02020603050405020304" pitchFamily="18" charset="0"/>
              </a:rPr>
              <a:t>độ</a:t>
            </a:r>
            <a:r>
              <a:rPr lang="en-US" sz="4400" kern="1200" dirty="0">
                <a:solidFill>
                  <a:srgbClr val="FFFFFF"/>
                </a:solidFill>
                <a:effectLst/>
                <a:latin typeface="Times New Roman" panose="02020603050405020304" pitchFamily="18" charset="0"/>
                <a:cs typeface="Times New Roman" panose="02020603050405020304" pitchFamily="18" charset="0"/>
              </a:rPr>
              <a:t> Auto </a:t>
            </a:r>
            <a:r>
              <a:rPr lang="en-US" sz="4400" kern="1200" dirty="0" err="1">
                <a:solidFill>
                  <a:srgbClr val="FFFFFF"/>
                </a:solidFill>
                <a:effectLst/>
                <a:latin typeface="Times New Roman" panose="02020603050405020304" pitchFamily="18" charset="0"/>
                <a:cs typeface="Times New Roman" panose="02020603050405020304" pitchFamily="18" charset="0"/>
              </a:rPr>
              <a:t>và</a:t>
            </a:r>
            <a:r>
              <a:rPr lang="en-US" sz="4400" kern="1200" dirty="0">
                <a:solidFill>
                  <a:srgbClr val="FFFFFF"/>
                </a:solidFill>
                <a:effectLst/>
                <a:latin typeface="Times New Roman" panose="02020603050405020304" pitchFamily="18" charset="0"/>
                <a:cs typeface="Times New Roman" panose="02020603050405020304" pitchFamily="18" charset="0"/>
              </a:rPr>
              <a:t> Control:</a:t>
            </a:r>
            <a:br>
              <a:rPr lang="en-US" sz="4400" kern="1200" dirty="0">
                <a:solidFill>
                  <a:srgbClr val="FFFFFF"/>
                </a:solidFill>
                <a:effectLst/>
                <a:latin typeface="Times New Roman" panose="02020603050405020304" pitchFamily="18" charset="0"/>
                <a:cs typeface="Times New Roman" panose="02020603050405020304" pitchFamily="18" charset="0"/>
              </a:rPr>
            </a:br>
            <a:endParaRPr lang="en-US" sz="4400" kern="1200" dirty="0">
              <a:solidFill>
                <a:srgbClr val="FFFFFF"/>
              </a:solidFill>
              <a:latin typeface="Times New Roman" panose="02020603050405020304" pitchFamily="18" charset="0"/>
              <a:cs typeface="Times New Roman" panose="02020603050405020304" pitchFamily="18" charset="0"/>
            </a:endParaRPr>
          </a:p>
        </p:txBody>
      </p:sp>
      <p:sp>
        <p:nvSpPr>
          <p:cNvPr id="6" name="Text Placeholder 5">
            <a:extLst>
              <a:ext uri="{FF2B5EF4-FFF2-40B4-BE49-F238E27FC236}">
                <a16:creationId xmlns:a16="http://schemas.microsoft.com/office/drawing/2014/main" id="{3BE7DCCF-4E8E-2342-22DC-CC7A597F8C9B}"/>
              </a:ext>
            </a:extLst>
          </p:cNvPr>
          <p:cNvSpPr>
            <a:spLocks noGrp="1"/>
          </p:cNvSpPr>
          <p:nvPr>
            <p:ph type="body" sz="half" idx="2"/>
          </p:nvPr>
        </p:nvSpPr>
        <p:spPr>
          <a:xfrm>
            <a:off x="4447308" y="591344"/>
            <a:ext cx="6906491" cy="5585619"/>
          </a:xfrm>
        </p:spPr>
        <p:txBody>
          <a:bodyPr vert="horz" lIns="91440" tIns="45720" rIns="91440" bIns="45720" rtlCol="0" anchor="ctr">
            <a:normAutofit/>
          </a:bodyPr>
          <a:lstStyle/>
          <a:p>
            <a:pPr marL="285750" indent="-228600">
              <a:lnSpc>
                <a:spcPct val="90000"/>
              </a:lnSpc>
              <a:buFont typeface="Arial" panose="020B0604020202020204" pitchFamily="34" charset="0"/>
              <a:buChar char="•"/>
            </a:pPr>
            <a:r>
              <a:rPr lang="en-US" sz="2000" dirty="0" err="1">
                <a:latin typeface="Times New Roman" panose="02020603050405020304" pitchFamily="18" charset="0"/>
                <a:cs typeface="Times New Roman" panose="02020603050405020304" pitchFamily="18" charset="0"/>
              </a:rPr>
              <a:t>Sử</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dụng</a:t>
            </a:r>
            <a:r>
              <a:rPr lang="en-US" sz="2000" dirty="0">
                <a:latin typeface="Times New Roman" panose="02020603050405020304" pitchFamily="18" charset="0"/>
                <a:cs typeface="Times New Roman" panose="02020603050405020304" pitchFamily="18" charset="0"/>
              </a:rPr>
              <a:t> 1 </a:t>
            </a:r>
            <a:r>
              <a:rPr lang="en-US" sz="2000" dirty="0" err="1">
                <a:latin typeface="Times New Roman" panose="02020603050405020304" pitchFamily="18" charset="0"/>
                <a:cs typeface="Times New Roman" panose="02020603050405020304" pitchFamily="18" charset="0"/>
              </a:rPr>
              <a:t>biến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toàn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cục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là</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biến</a:t>
            </a:r>
            <a:r>
              <a:rPr lang="en-US" sz="2000" dirty="0">
                <a:latin typeface="Times New Roman" panose="02020603050405020304" pitchFamily="18" charset="0"/>
                <a:cs typeface="Times New Roman" panose="02020603050405020304" pitchFamily="18" charset="0"/>
              </a:rPr>
              <a:t> Flag.</a:t>
            </a:r>
          </a:p>
          <a:p>
            <a:pPr marL="285750" indent="-228600">
              <a:lnSpc>
                <a:spcPct val="90000"/>
              </a:lnSpc>
              <a:buFont typeface="Arial" panose="020B0604020202020204" pitchFamily="34" charset="0"/>
              <a:buChar char="•"/>
            </a:pPr>
            <a:r>
              <a:rPr lang="en-US" sz="2000" dirty="0">
                <a:effectLst/>
                <a:latin typeface="Times New Roman" panose="02020603050405020304" pitchFamily="18" charset="0"/>
                <a:cs typeface="Times New Roman" panose="02020603050405020304" pitchFamily="18" charset="0"/>
              </a:rPr>
              <a:t>Khi Flag = True </a:t>
            </a:r>
            <a:r>
              <a:rPr lang="en-US" sz="2000" dirty="0" err="1">
                <a:effectLst/>
                <a:latin typeface="Times New Roman" panose="02020603050405020304" pitchFamily="18" charset="0"/>
                <a:cs typeface="Times New Roman" panose="02020603050405020304" pitchFamily="18" charset="0"/>
              </a:rPr>
              <a:t>thì</a:t>
            </a:r>
            <a:r>
              <a:rPr lang="en-US" sz="2000" dirty="0">
                <a:effectLst/>
                <a:latin typeface="Times New Roman" panose="02020603050405020304" pitchFamily="18" charset="0"/>
                <a:cs typeface="Times New Roman" panose="02020603050405020304" pitchFamily="18" charset="0"/>
              </a:rPr>
              <a:t> Robot </a:t>
            </a:r>
            <a:r>
              <a:rPr lang="en-US" sz="2000" dirty="0" err="1">
                <a:effectLst/>
                <a:latin typeface="Times New Roman" panose="02020603050405020304" pitchFamily="18" charset="0"/>
                <a:cs typeface="Times New Roman" panose="02020603050405020304" pitchFamily="18" charset="0"/>
              </a:rPr>
              <a:t>sẽ</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hoạt</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động</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trong</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chế</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độ</a:t>
            </a:r>
            <a:r>
              <a:rPr lang="en-US" sz="2000" dirty="0">
                <a:effectLst/>
                <a:latin typeface="Times New Roman" panose="02020603050405020304" pitchFamily="18" charset="0"/>
                <a:cs typeface="Times New Roman" panose="02020603050405020304" pitchFamily="18" charset="0"/>
              </a:rPr>
              <a:t> Auto, </a:t>
            </a:r>
            <a:r>
              <a:rPr lang="en-US" sz="2000" dirty="0" err="1">
                <a:effectLst/>
                <a:latin typeface="Times New Roman" panose="02020603050405020304" pitchFamily="18" charset="0"/>
                <a:cs typeface="Times New Roman" panose="02020603050405020304" pitchFamily="18" charset="0"/>
              </a:rPr>
              <a:t>ngược</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lại</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khi</a:t>
            </a:r>
            <a:r>
              <a:rPr lang="en-US" sz="2000" dirty="0">
                <a:effectLst/>
                <a:latin typeface="Times New Roman" panose="02020603050405020304" pitchFamily="18" charset="0"/>
                <a:cs typeface="Times New Roman" panose="02020603050405020304" pitchFamily="18" charset="0"/>
              </a:rPr>
              <a:t> Flag = False </a:t>
            </a:r>
            <a:r>
              <a:rPr lang="en-US" sz="2000" dirty="0" err="1">
                <a:effectLst/>
                <a:latin typeface="Times New Roman" panose="02020603050405020304" pitchFamily="18" charset="0"/>
                <a:cs typeface="Times New Roman" panose="02020603050405020304" pitchFamily="18" charset="0"/>
              </a:rPr>
              <a:t>thì</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sẽ</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hoạt</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động</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trong</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chế</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độ</a:t>
            </a:r>
            <a:r>
              <a:rPr lang="en-US" sz="2000" dirty="0">
                <a:effectLst/>
                <a:latin typeface="Times New Roman" panose="02020603050405020304" pitchFamily="18" charset="0"/>
                <a:cs typeface="Times New Roman" panose="02020603050405020304" pitchFamily="18" charset="0"/>
              </a:rPr>
              <a:t> Control.</a:t>
            </a:r>
          </a:p>
          <a:p>
            <a:pPr marL="285750" indent="-228600">
              <a:lnSpc>
                <a:spcPct val="90000"/>
              </a:lnSpc>
              <a:buFont typeface="Arial" panose="020B0604020202020204" pitchFamily="34" charset="0"/>
              <a:buChar char="•"/>
            </a:pPr>
            <a:r>
              <a:rPr lang="en-US" sz="2000" dirty="0" err="1">
                <a:effectLst/>
                <a:latin typeface="Times New Roman" panose="02020603050405020304" pitchFamily="18" charset="0"/>
                <a:cs typeface="Times New Roman" panose="02020603050405020304" pitchFamily="18" charset="0"/>
              </a:rPr>
              <a:t>Mỗi</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khi</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bắt</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đầu</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vòng</a:t>
            </a:r>
            <a:r>
              <a:rPr lang="en-US" sz="2000" dirty="0">
                <a:effectLst/>
                <a:latin typeface="Times New Roman" panose="02020603050405020304" pitchFamily="18" charset="0"/>
                <a:cs typeface="Times New Roman" panose="02020603050405020304" pitchFamily="18" charset="0"/>
              </a:rPr>
              <a:t> loop </a:t>
            </a:r>
            <a:r>
              <a:rPr lang="en-US" sz="2000" dirty="0" err="1">
                <a:effectLst/>
                <a:latin typeface="Times New Roman" panose="02020603050405020304" pitchFamily="18" charset="0"/>
                <a:cs typeface="Times New Roman" panose="02020603050405020304" pitchFamily="18" charset="0"/>
              </a:rPr>
              <a:t>trong</a:t>
            </a:r>
            <a:r>
              <a:rPr lang="en-US" sz="2000" dirty="0">
                <a:effectLst/>
                <a:latin typeface="Times New Roman" panose="02020603050405020304" pitchFamily="18" charset="0"/>
                <a:cs typeface="Times New Roman" panose="02020603050405020304" pitchFamily="18" charset="0"/>
              </a:rPr>
              <a:t> Arduino, ta </a:t>
            </a:r>
            <a:r>
              <a:rPr lang="en-US" sz="2000" dirty="0" err="1">
                <a:effectLst/>
                <a:latin typeface="Times New Roman" panose="02020603050405020304" pitchFamily="18" charset="0"/>
                <a:cs typeface="Times New Roman" panose="02020603050405020304" pitchFamily="18" charset="0"/>
              </a:rPr>
              <a:t>sẽ</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đọc</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tín</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hiệu</a:t>
            </a:r>
            <a:r>
              <a:rPr lang="en-US" sz="2000" dirty="0">
                <a:effectLst/>
                <a:latin typeface="Times New Roman" panose="02020603050405020304" pitchFamily="18" charset="0"/>
                <a:cs typeface="Times New Roman" panose="02020603050405020304" pitchFamily="18" charset="0"/>
              </a:rPr>
              <a:t> Serial </a:t>
            </a:r>
            <a:r>
              <a:rPr lang="en-US" sz="2000" dirty="0" err="1">
                <a:effectLst/>
                <a:latin typeface="Times New Roman" panose="02020603050405020304" pitchFamily="18" charset="0"/>
                <a:cs typeface="Times New Roman" panose="02020603050405020304" pitchFamily="18" charset="0"/>
              </a:rPr>
              <a:t>gửi</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từ</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giao</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diện</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điều</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khiển</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và</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nếu</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tín</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hiệu</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là</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aut</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thì</a:t>
            </a:r>
            <a:r>
              <a:rPr lang="en-US" sz="2000" dirty="0">
                <a:effectLst/>
                <a:latin typeface="Times New Roman" panose="02020603050405020304" pitchFamily="18" charset="0"/>
                <a:cs typeface="Times New Roman" panose="02020603050405020304" pitchFamily="18" charset="0"/>
              </a:rPr>
              <a:t> Flag = True -&gt; Robot </a:t>
            </a:r>
            <a:r>
              <a:rPr lang="en-US" sz="2000" dirty="0" err="1">
                <a:effectLst/>
                <a:latin typeface="Times New Roman" panose="02020603050405020304" pitchFamily="18" charset="0"/>
                <a:cs typeface="Times New Roman" panose="02020603050405020304" pitchFamily="18" charset="0"/>
              </a:rPr>
              <a:t>chạy</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trong</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chế</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độ</a:t>
            </a:r>
            <a:r>
              <a:rPr lang="en-US" sz="2000" dirty="0">
                <a:effectLst/>
                <a:latin typeface="Times New Roman" panose="02020603050405020304" pitchFamily="18" charset="0"/>
                <a:cs typeface="Times New Roman" panose="02020603050405020304" pitchFamily="18" charset="0"/>
              </a:rPr>
              <a:t> Auto, </a:t>
            </a:r>
            <a:r>
              <a:rPr lang="en-US" sz="2000" dirty="0" err="1">
                <a:effectLst/>
                <a:latin typeface="Times New Roman" panose="02020603050405020304" pitchFamily="18" charset="0"/>
                <a:cs typeface="Times New Roman" panose="02020603050405020304" pitchFamily="18" charset="0"/>
              </a:rPr>
              <a:t>nếu</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tín</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hiệu</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là</a:t>
            </a:r>
            <a:r>
              <a:rPr lang="en-US" sz="2000" dirty="0">
                <a:effectLst/>
                <a:latin typeface="Times New Roman" panose="02020603050405020304" pitchFamily="18" charset="0"/>
                <a:cs typeface="Times New Roman" panose="02020603050405020304" pitchFamily="18" charset="0"/>
              </a:rPr>
              <a:t> “con” </a:t>
            </a:r>
            <a:r>
              <a:rPr lang="en-US" sz="2000" dirty="0" err="1">
                <a:effectLst/>
                <a:latin typeface="Times New Roman" panose="02020603050405020304" pitchFamily="18" charset="0"/>
                <a:cs typeface="Times New Roman" panose="02020603050405020304" pitchFamily="18" charset="0"/>
              </a:rPr>
              <a:t>thì</a:t>
            </a:r>
            <a:r>
              <a:rPr lang="en-US" sz="2000" dirty="0">
                <a:effectLst/>
                <a:latin typeface="Times New Roman" panose="02020603050405020304" pitchFamily="18" charset="0"/>
                <a:cs typeface="Times New Roman" panose="02020603050405020304" pitchFamily="18" charset="0"/>
              </a:rPr>
              <a:t> Flag = False -&gt; </a:t>
            </a:r>
            <a:r>
              <a:rPr lang="en-US" sz="2000" dirty="0" err="1">
                <a:effectLst/>
                <a:latin typeface="Times New Roman" panose="02020603050405020304" pitchFamily="18" charset="0"/>
                <a:cs typeface="Times New Roman" panose="02020603050405020304" pitchFamily="18" charset="0"/>
              </a:rPr>
              <a:t>chuyển</a:t>
            </a:r>
            <a:r>
              <a:rPr lang="en-US" sz="2000" dirty="0">
                <a:effectLst/>
                <a:latin typeface="Times New Roman" panose="02020603050405020304" pitchFamily="18" charset="0"/>
                <a:cs typeface="Times New Roman" panose="02020603050405020304" pitchFamily="18" charset="0"/>
              </a:rPr>
              <a:t> sang </a:t>
            </a:r>
            <a:r>
              <a:rPr lang="en-US" sz="2000" dirty="0" err="1">
                <a:effectLst/>
                <a:latin typeface="Times New Roman" panose="02020603050405020304" pitchFamily="18" charset="0"/>
                <a:cs typeface="Times New Roman" panose="02020603050405020304" pitchFamily="18" charset="0"/>
              </a:rPr>
              <a:t>chế</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độ</a:t>
            </a:r>
            <a:r>
              <a:rPr lang="en-US" sz="2000" dirty="0">
                <a:effectLst/>
                <a:latin typeface="Times New Roman" panose="02020603050405020304" pitchFamily="18" charset="0"/>
                <a:cs typeface="Times New Roman" panose="02020603050405020304" pitchFamily="18" charset="0"/>
              </a:rPr>
              <a:t> Control.</a:t>
            </a:r>
          </a:p>
          <a:p>
            <a:pPr marL="285750" indent="-228600">
              <a:lnSpc>
                <a:spcPct val="90000"/>
              </a:lnSpc>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p:txBody>
      </p:sp>
      <p:sp>
        <p:nvSpPr>
          <p:cNvPr id="44" name="Arc 43">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34941610"/>
      </p:ext>
    </p:extLst>
  </p:cSld>
  <p:clrMapOvr>
    <a:masterClrMapping/>
  </p:clrMapOvr>
</p:sld>
</file>

<file path=ppt/theme/theme1.xml><?xml version="1.0" encoding="utf-8"?>
<a:theme xmlns:a="http://schemas.openxmlformats.org/drawingml/2006/main" name="ShapesVTI">
  <a:themeElements>
    <a:clrScheme name="Office">
      <a:dk1>
        <a:srgbClr val="000000"/>
      </a:dk1>
      <a:lt1>
        <a:srgbClr val="FFFFFF"/>
      </a:lt1>
      <a:dk2>
        <a:srgbClr val="281B10"/>
      </a:dk2>
      <a:lt2>
        <a:srgbClr val="FFF9F5"/>
      </a:lt2>
      <a:accent1>
        <a:srgbClr val="EE7661"/>
      </a:accent1>
      <a:accent2>
        <a:srgbClr val="4E91F0"/>
      </a:accent2>
      <a:accent3>
        <a:srgbClr val="5B5260"/>
      </a:accent3>
      <a:accent4>
        <a:srgbClr val="2CC3B4"/>
      </a:accent4>
      <a:accent5>
        <a:srgbClr val="C097F8"/>
      </a:accent5>
      <a:accent6>
        <a:srgbClr val="FF9514"/>
      </a:accent6>
      <a:hlink>
        <a:srgbClr val="E50CBC"/>
      </a:hlink>
      <a:folHlink>
        <a:srgbClr val="6257FF"/>
      </a:folHlink>
    </a:clrScheme>
    <a:fontScheme name="Festival">
      <a:majorFont>
        <a:latin typeface="Constantia"/>
        <a:ea typeface=""/>
        <a:cs typeface=""/>
      </a:majorFont>
      <a:minorFont>
        <a:latin typeface="Source Sans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hapesVTI" id="{C78D20FD-A872-4243-8597-B534C62538FF}" vid="{7CAFCCF9-7834-41D6-B6AB-7D225A18A4E9}"/>
    </a:ext>
  </a:extLst>
</a:theme>
</file>

<file path=docProps/app.xml><?xml version="1.0" encoding="utf-8"?>
<Properties xmlns="http://schemas.openxmlformats.org/officeDocument/2006/extended-properties" xmlns:vt="http://schemas.openxmlformats.org/officeDocument/2006/docPropsVTypes">
  <Template>Facet</Template>
  <TotalTime>208</TotalTime>
  <Words>952</Words>
  <Application>Microsoft Office PowerPoint</Application>
  <PresentationFormat>Widescreen</PresentationFormat>
  <Paragraphs>50</Paragraphs>
  <Slides>15</Slides>
  <Notes>0</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15</vt:i4>
      </vt:variant>
    </vt:vector>
  </HeadingPairs>
  <TitlesOfParts>
    <vt:vector size="22" baseType="lpstr">
      <vt:lpstr>Arial</vt:lpstr>
      <vt:lpstr>Bookman Old Style</vt:lpstr>
      <vt:lpstr>Calibri</vt:lpstr>
      <vt:lpstr>Constantia</vt:lpstr>
      <vt:lpstr>Source Sans Pro</vt:lpstr>
      <vt:lpstr>Times New Roman</vt:lpstr>
      <vt:lpstr>ShapesVTI</vt:lpstr>
      <vt:lpstr>Kỹ thuật lập trình trong Cơ điện tử</vt:lpstr>
      <vt:lpstr>I. Giới thiệu chung</vt:lpstr>
      <vt:lpstr>I.Giới thiệu chung</vt:lpstr>
      <vt:lpstr>I.Giới thiệu chung</vt:lpstr>
      <vt:lpstr>II. Giao diện điều khiển</vt:lpstr>
      <vt:lpstr>II. Giao diện điều khiển</vt:lpstr>
      <vt:lpstr>III. Sơ đồ giải thuật</vt:lpstr>
      <vt:lpstr>IV. Thuật toán sử dụng</vt:lpstr>
      <vt:lpstr>Thuật toán chuyển đổi giữa 2 chế độ Auto và Control: </vt:lpstr>
      <vt:lpstr>Thuật toán xử lý chuỗi: </vt:lpstr>
      <vt:lpstr>Thuật toán xử lý chuỗi</vt:lpstr>
      <vt:lpstr>Cài đặt Timer:</vt:lpstr>
      <vt:lpstr>Video hoạt  động của Robot</vt:lpstr>
      <vt:lpstr>V. Kết luận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Kỹ thuật lập trình trong Cơ điện tử</dc:title>
  <dc:creator>Tiến Anh Trần</dc:creator>
  <cp:lastModifiedBy>Tiến Anh Trần</cp:lastModifiedBy>
  <cp:revision>2</cp:revision>
  <dcterms:created xsi:type="dcterms:W3CDTF">2023-02-24T02:54:56Z</dcterms:created>
  <dcterms:modified xsi:type="dcterms:W3CDTF">2023-03-09T21:57:24Z</dcterms:modified>
</cp:coreProperties>
</file>